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3" r:id="rId3"/>
    <p:sldId id="270" r:id="rId4"/>
    <p:sldId id="271" r:id="rId5"/>
    <p:sldId id="267" r:id="rId6"/>
    <p:sldId id="272" r:id="rId7"/>
    <p:sldId id="269" r:id="rId8"/>
    <p:sldId id="268" r:id="rId9"/>
    <p:sldId id="273" r:id="rId10"/>
    <p:sldId id="274" r:id="rId11"/>
    <p:sldId id="264" r:id="rId12"/>
    <p:sldId id="266" r:id="rId13"/>
    <p:sldId id="277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A4A28B-CD90-4A10-8927-0776B22C3205}" v="286" dt="2023-04-18T02:42:39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81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Post" userId="c7d08924f21bc879" providerId="LiveId" clId="{40A4A28B-CD90-4A10-8927-0776B22C3205}"/>
    <pc:docChg chg="undo redo custSel addSld delSld modSld sldOrd modMainMaster modShowInfo">
      <pc:chgData name="Chris Post" userId="c7d08924f21bc879" providerId="LiveId" clId="{40A4A28B-CD90-4A10-8927-0776B22C3205}" dt="2023-04-26T11:40:10.529" v="1935" actId="20577"/>
      <pc:docMkLst>
        <pc:docMk/>
      </pc:docMkLst>
      <pc:sldChg chg="addSp delSp modSp mod modTransition">
        <pc:chgData name="Chris Post" userId="c7d08924f21bc879" providerId="LiveId" clId="{40A4A28B-CD90-4A10-8927-0776B22C3205}" dt="2023-04-18T02:37:31.708" v="1866" actId="1076"/>
        <pc:sldMkLst>
          <pc:docMk/>
          <pc:sldMk cId="532831969" sldId="256"/>
        </pc:sldMkLst>
        <pc:spChg chg="mod">
          <ac:chgData name="Chris Post" userId="c7d08924f21bc879" providerId="LiveId" clId="{40A4A28B-CD90-4A10-8927-0776B22C3205}" dt="2023-04-09T13:49:31.491" v="153" actId="404"/>
          <ac:spMkLst>
            <pc:docMk/>
            <pc:sldMk cId="532831969" sldId="256"/>
            <ac:spMk id="2" creationId="{AC0D1824-898E-6E6A-F9EF-C3940C175194}"/>
          </ac:spMkLst>
        </pc:spChg>
        <pc:picChg chg="ord">
          <ac:chgData name="Chris Post" userId="c7d08924f21bc879" providerId="LiveId" clId="{40A4A28B-CD90-4A10-8927-0776B22C3205}" dt="2023-04-18T02:36:44.790" v="1856" actId="170"/>
          <ac:picMkLst>
            <pc:docMk/>
            <pc:sldMk cId="532831969" sldId="256"/>
            <ac:picMk id="4" creationId="{AD109CEE-B61B-0B51-56AA-2949E90CD2C1}"/>
          </ac:picMkLst>
        </pc:picChg>
        <pc:picChg chg="add mod">
          <ac:chgData name="Chris Post" userId="c7d08924f21bc879" providerId="LiveId" clId="{40A4A28B-CD90-4A10-8927-0776B22C3205}" dt="2023-04-09T17:15:51.590" v="244" actId="1076"/>
          <ac:picMkLst>
            <pc:docMk/>
            <pc:sldMk cId="532831969" sldId="256"/>
            <ac:picMk id="6" creationId="{2FAF4E15-C19F-3C68-0B13-91660F988AC4}"/>
          </ac:picMkLst>
        </pc:picChg>
        <pc:picChg chg="add del mod">
          <ac:chgData name="Chris Post" userId="c7d08924f21bc879" providerId="LiveId" clId="{40A4A28B-CD90-4A10-8927-0776B22C3205}" dt="2023-04-18T02:23:44.669" v="1773" actId="478"/>
          <ac:picMkLst>
            <pc:docMk/>
            <pc:sldMk cId="532831969" sldId="256"/>
            <ac:picMk id="7" creationId="{6AD79F05-BC22-EC2A-4E9D-FF22CF00590F}"/>
          </ac:picMkLst>
        </pc:picChg>
        <pc:picChg chg="add del mod ord modCrop">
          <ac:chgData name="Chris Post" userId="c7d08924f21bc879" providerId="LiveId" clId="{40A4A28B-CD90-4A10-8927-0776B22C3205}" dt="2023-04-18T02:36:56.262" v="1858" actId="478"/>
          <ac:picMkLst>
            <pc:docMk/>
            <pc:sldMk cId="532831969" sldId="256"/>
            <ac:picMk id="7" creationId="{FFD409E8-C1CD-AC4D-A7B0-B244898883D4}"/>
          </ac:picMkLst>
        </pc:picChg>
        <pc:picChg chg="add mod">
          <ac:chgData name="Chris Post" userId="c7d08924f21bc879" providerId="LiveId" clId="{40A4A28B-CD90-4A10-8927-0776B22C3205}" dt="2023-04-18T02:37:31.708" v="1866" actId="1076"/>
          <ac:picMkLst>
            <pc:docMk/>
            <pc:sldMk cId="532831969" sldId="256"/>
            <ac:picMk id="9" creationId="{D099D7F7-1E67-0AAA-97B9-7F04677ADECD}"/>
          </ac:picMkLst>
        </pc:picChg>
        <pc:picChg chg="del mod">
          <ac:chgData name="Chris Post" userId="c7d08924f21bc879" providerId="LiveId" clId="{40A4A28B-CD90-4A10-8927-0776B22C3205}" dt="2023-04-18T02:34:49.955" v="1839" actId="478"/>
          <ac:picMkLst>
            <pc:docMk/>
            <pc:sldMk cId="532831969" sldId="256"/>
            <ac:picMk id="12" creationId="{9180F5CF-B5A5-23B7-E46A-00704C781087}"/>
          </ac:picMkLst>
        </pc:picChg>
      </pc:sldChg>
      <pc:sldChg chg="addSp delSp modSp new del mod ord modTransition setBg">
        <pc:chgData name="Chris Post" userId="c7d08924f21bc879" providerId="LiveId" clId="{40A4A28B-CD90-4A10-8927-0776B22C3205}" dt="2023-04-12T19:09:52.639" v="1721" actId="47"/>
        <pc:sldMkLst>
          <pc:docMk/>
          <pc:sldMk cId="4191480224" sldId="257"/>
        </pc:sldMkLst>
        <pc:spChg chg="del mod">
          <ac:chgData name="Chris Post" userId="c7d08924f21bc879" providerId="LiveId" clId="{40A4A28B-CD90-4A10-8927-0776B22C3205}" dt="2023-04-09T17:31:26.950" v="249" actId="478"/>
          <ac:spMkLst>
            <pc:docMk/>
            <pc:sldMk cId="4191480224" sldId="257"/>
            <ac:spMk id="2" creationId="{A69C53D3-5A3E-F161-700A-99F09DBD1822}"/>
          </ac:spMkLst>
        </pc:spChg>
        <pc:spChg chg="del">
          <ac:chgData name="Chris Post" userId="c7d08924f21bc879" providerId="LiveId" clId="{40A4A28B-CD90-4A10-8927-0776B22C3205}" dt="2023-04-09T13:23:45.762" v="1"/>
          <ac:spMkLst>
            <pc:docMk/>
            <pc:sldMk cId="4191480224" sldId="257"/>
            <ac:spMk id="3" creationId="{AFC3F6C0-9993-B7C6-D6F7-F05539C00642}"/>
          </ac:spMkLst>
        </pc:spChg>
        <pc:spChg chg="del">
          <ac:chgData name="Chris Post" userId="c7d08924f21bc879" providerId="LiveId" clId="{40A4A28B-CD90-4A10-8927-0776B22C3205}" dt="2023-04-09T13:24:00.519" v="4" actId="26606"/>
          <ac:spMkLst>
            <pc:docMk/>
            <pc:sldMk cId="4191480224" sldId="257"/>
            <ac:spMk id="4" creationId="{7040C391-4A6C-4A78-ADB3-5527E026CA89}"/>
          </ac:spMkLst>
        </pc:spChg>
        <pc:spChg chg="add del mod">
          <ac:chgData name="Chris Post" userId="c7d08924f21bc879" providerId="LiveId" clId="{40A4A28B-CD90-4A10-8927-0776B22C3205}" dt="2023-04-09T17:31:47.910" v="253" actId="478"/>
          <ac:spMkLst>
            <pc:docMk/>
            <pc:sldMk cId="4191480224" sldId="257"/>
            <ac:spMk id="8" creationId="{F6DC95AB-A92F-1E31-8818-EC2BFB245C4E}"/>
          </ac:spMkLst>
        </pc:spChg>
        <pc:picChg chg="add del mod">
          <ac:chgData name="Chris Post" userId="c7d08924f21bc879" providerId="LiveId" clId="{40A4A28B-CD90-4A10-8927-0776B22C3205}" dt="2023-04-12T18:52:17.903" v="1578" actId="478"/>
          <ac:picMkLst>
            <pc:docMk/>
            <pc:sldMk cId="4191480224" sldId="257"/>
            <ac:picMk id="4" creationId="{672861CB-6432-54B8-73B6-10AFA30C1A07}"/>
          </ac:picMkLst>
        </pc:picChg>
        <pc:picChg chg="add mod">
          <ac:chgData name="Chris Post" userId="c7d08924f21bc879" providerId="LiveId" clId="{40A4A28B-CD90-4A10-8927-0776B22C3205}" dt="2023-04-12T18:52:23.063" v="1579" actId="1076"/>
          <ac:picMkLst>
            <pc:docMk/>
            <pc:sldMk cId="4191480224" sldId="257"/>
            <ac:picMk id="6" creationId="{E1E0E56F-9596-A5F5-7B8D-0F7CE27BB99A}"/>
          </ac:picMkLst>
        </pc:picChg>
        <pc:picChg chg="add mod ord">
          <ac:chgData name="Chris Post" userId="c7d08924f21bc879" providerId="LiveId" clId="{40A4A28B-CD90-4A10-8927-0776B22C3205}" dt="2023-04-09T13:25:04.956" v="36" actId="1076"/>
          <ac:picMkLst>
            <pc:docMk/>
            <pc:sldMk cId="4191480224" sldId="257"/>
            <ac:picMk id="7" creationId="{9A2535C3-E53D-6951-7260-B5BEE66D4D56}"/>
          </ac:picMkLst>
        </pc:picChg>
      </pc:sldChg>
      <pc:sldChg chg="addSp delSp modSp new del mod setBg">
        <pc:chgData name="Chris Post" userId="c7d08924f21bc879" providerId="LiveId" clId="{40A4A28B-CD90-4A10-8927-0776B22C3205}" dt="2023-04-12T18:51:51.200" v="1576" actId="47"/>
        <pc:sldMkLst>
          <pc:docMk/>
          <pc:sldMk cId="778053557" sldId="258"/>
        </pc:sldMkLst>
        <pc:spChg chg="add mod">
          <ac:chgData name="Chris Post" userId="c7d08924f21bc879" providerId="LiveId" clId="{40A4A28B-CD90-4A10-8927-0776B22C3205}" dt="2023-04-09T13:53:17.758" v="157" actId="14826"/>
          <ac:spMkLst>
            <pc:docMk/>
            <pc:sldMk cId="778053557" sldId="258"/>
            <ac:spMk id="2" creationId="{2919109C-A5E2-70CB-385F-199058BC52F6}"/>
          </ac:spMkLst>
        </pc:spChg>
        <pc:spChg chg="del mod">
          <ac:chgData name="Chris Post" userId="c7d08924f21bc879" providerId="LiveId" clId="{40A4A28B-CD90-4A10-8927-0776B22C3205}" dt="2023-04-09T13:28:40.283" v="54" actId="478"/>
          <ac:spMkLst>
            <pc:docMk/>
            <pc:sldMk cId="778053557" sldId="258"/>
            <ac:spMk id="2" creationId="{AD3D81AC-67DB-DBFF-00BB-185A22FEC13A}"/>
          </ac:spMkLst>
        </pc:spChg>
        <pc:spChg chg="del">
          <ac:chgData name="Chris Post" userId="c7d08924f21bc879" providerId="LiveId" clId="{40A4A28B-CD90-4A10-8927-0776B22C3205}" dt="2023-04-09T13:27:30.223" v="43"/>
          <ac:spMkLst>
            <pc:docMk/>
            <pc:sldMk cId="778053557" sldId="258"/>
            <ac:spMk id="3" creationId="{ADFA25D9-5ADB-421E-9CE9-B78AC35E8045}"/>
          </ac:spMkLst>
        </pc:spChg>
        <pc:spChg chg="add mod">
          <ac:chgData name="Chris Post" userId="c7d08924f21bc879" providerId="LiveId" clId="{40A4A28B-CD90-4A10-8927-0776B22C3205}" dt="2023-04-09T13:55:08.916" v="162" actId="1076"/>
          <ac:spMkLst>
            <pc:docMk/>
            <pc:sldMk cId="778053557" sldId="258"/>
            <ac:spMk id="3" creationId="{FD231AF6-2058-7852-C6EA-ED794C556A6F}"/>
          </ac:spMkLst>
        </pc:spChg>
        <pc:spChg chg="mod">
          <ac:chgData name="Chris Post" userId="c7d08924f21bc879" providerId="LiveId" clId="{40A4A28B-CD90-4A10-8927-0776B22C3205}" dt="2023-04-09T13:51:02.186" v="156" actId="14100"/>
          <ac:spMkLst>
            <pc:docMk/>
            <pc:sldMk cId="778053557" sldId="258"/>
            <ac:spMk id="4" creationId="{498ED803-FB3C-99EB-F1BC-2C875C0B69CE}"/>
          </ac:spMkLst>
        </pc:spChg>
        <pc:spChg chg="add del mod">
          <ac:chgData name="Chris Post" userId="c7d08924f21bc879" providerId="LiveId" clId="{40A4A28B-CD90-4A10-8927-0776B22C3205}" dt="2023-04-09T13:29:36.074" v="63" actId="478"/>
          <ac:spMkLst>
            <pc:docMk/>
            <pc:sldMk cId="778053557" sldId="258"/>
            <ac:spMk id="10" creationId="{5C9AE940-1BE5-50E9-37EF-17221A24C26D}"/>
          </ac:spMkLst>
        </pc:spChg>
        <pc:spChg chg="add">
          <ac:chgData name="Chris Post" userId="c7d08924f21bc879" providerId="LiveId" clId="{40A4A28B-CD90-4A10-8927-0776B22C3205}" dt="2023-04-09T13:27:39.765" v="46" actId="26606"/>
          <ac:spMkLst>
            <pc:docMk/>
            <pc:sldMk cId="778053557" sldId="258"/>
            <ac:spMk id="11" creationId="{79BB35BC-D5C2-4C8B-A22A-A71E6191913B}"/>
          </ac:spMkLst>
        </pc:spChg>
        <pc:picChg chg="add del mod">
          <ac:chgData name="Chris Post" userId="c7d08924f21bc879" providerId="LiveId" clId="{40A4A28B-CD90-4A10-8927-0776B22C3205}" dt="2023-04-09T13:28:50.088" v="56" actId="478"/>
          <ac:picMkLst>
            <pc:docMk/>
            <pc:sldMk cId="778053557" sldId="258"/>
            <ac:picMk id="6" creationId="{C4A028BE-A8A5-E390-FA26-0A74FF311F22}"/>
          </ac:picMkLst>
        </pc:picChg>
        <pc:picChg chg="add mod">
          <ac:chgData name="Chris Post" userId="c7d08924f21bc879" providerId="LiveId" clId="{40A4A28B-CD90-4A10-8927-0776B22C3205}" dt="2023-04-09T13:55:39.758" v="164" actId="1076"/>
          <ac:picMkLst>
            <pc:docMk/>
            <pc:sldMk cId="778053557" sldId="258"/>
            <ac:picMk id="8" creationId="{085525B9-7438-90DD-84E1-3D6214C23E8F}"/>
          </ac:picMkLst>
        </pc:picChg>
        <pc:picChg chg="add del mod ord">
          <ac:chgData name="Chris Post" userId="c7d08924f21bc879" providerId="LiveId" clId="{40A4A28B-CD90-4A10-8927-0776B22C3205}" dt="2023-04-09T13:29:27.954" v="62" actId="478"/>
          <ac:picMkLst>
            <pc:docMk/>
            <pc:sldMk cId="778053557" sldId="258"/>
            <ac:picMk id="12" creationId="{1E6F3AFC-7E53-5F3F-B1A1-79D349A56678}"/>
          </ac:picMkLst>
        </pc:picChg>
        <pc:picChg chg="add mod">
          <ac:chgData name="Chris Post" userId="c7d08924f21bc879" providerId="LiveId" clId="{40A4A28B-CD90-4A10-8927-0776B22C3205}" dt="2023-04-09T13:55:29.754" v="163" actId="1076"/>
          <ac:picMkLst>
            <pc:docMk/>
            <pc:sldMk cId="778053557" sldId="258"/>
            <ac:picMk id="13" creationId="{D055FA93-E9E7-9216-03A0-2A75A72445D8}"/>
          </ac:picMkLst>
        </pc:picChg>
      </pc:sldChg>
      <pc:sldChg chg="addSp delSp modSp add del mod modClrScheme delDesignElem chgLayout">
        <pc:chgData name="Chris Post" userId="c7d08924f21bc879" providerId="LiveId" clId="{40A4A28B-CD90-4A10-8927-0776B22C3205}" dt="2023-04-09T13:37:51.745" v="93" actId="47"/>
        <pc:sldMkLst>
          <pc:docMk/>
          <pc:sldMk cId="1662094094" sldId="259"/>
        </pc:sldMkLst>
        <pc:spChg chg="mod ord">
          <ac:chgData name="Chris Post" userId="c7d08924f21bc879" providerId="LiveId" clId="{40A4A28B-CD90-4A10-8927-0776B22C3205}" dt="2023-04-09T13:31:28.019" v="71" actId="700"/>
          <ac:spMkLst>
            <pc:docMk/>
            <pc:sldMk cId="1662094094" sldId="259"/>
            <ac:spMk id="2" creationId="{AC0D1824-898E-6E6A-F9EF-C3940C175194}"/>
          </ac:spMkLst>
        </pc:spChg>
        <pc:spChg chg="mod ord">
          <ac:chgData name="Chris Post" userId="c7d08924f21bc879" providerId="LiveId" clId="{40A4A28B-CD90-4A10-8927-0776B22C3205}" dt="2023-04-09T13:31:28.019" v="71" actId="700"/>
          <ac:spMkLst>
            <pc:docMk/>
            <pc:sldMk cId="1662094094" sldId="259"/>
            <ac:spMk id="3" creationId="{B834412D-6338-EFFF-00E0-0AD26BFC9FC4}"/>
          </ac:spMkLst>
        </pc:spChg>
        <pc:spChg chg="add del mod ord">
          <ac:chgData name="Chris Post" userId="c7d08924f21bc879" providerId="LiveId" clId="{40A4A28B-CD90-4A10-8927-0776B22C3205}" dt="2023-04-09T13:31:00.167" v="70" actId="700"/>
          <ac:spMkLst>
            <pc:docMk/>
            <pc:sldMk cId="1662094094" sldId="259"/>
            <ac:spMk id="5" creationId="{3C92275B-9C5B-2C29-89EE-0FE99B1D5BFF}"/>
          </ac:spMkLst>
        </pc:spChg>
        <pc:spChg chg="add del mod ord">
          <ac:chgData name="Chris Post" userId="c7d08924f21bc879" providerId="LiveId" clId="{40A4A28B-CD90-4A10-8927-0776B22C3205}" dt="2023-04-09T13:31:28.019" v="71" actId="700"/>
          <ac:spMkLst>
            <pc:docMk/>
            <pc:sldMk cId="1662094094" sldId="259"/>
            <ac:spMk id="6" creationId="{8C253462-3CFD-7888-24DA-FEC63987592E}"/>
          </ac:spMkLst>
        </pc:spChg>
        <pc:spChg chg="add mod ord">
          <ac:chgData name="Chris Post" userId="c7d08924f21bc879" providerId="LiveId" clId="{40A4A28B-CD90-4A10-8927-0776B22C3205}" dt="2023-04-09T13:31:28.019" v="71" actId="700"/>
          <ac:spMkLst>
            <pc:docMk/>
            <pc:sldMk cId="1662094094" sldId="259"/>
            <ac:spMk id="7" creationId="{BFC256A5-B268-6FAB-4ACC-17EF16A70868}"/>
          </ac:spMkLst>
        </pc:spChg>
        <pc:spChg chg="del">
          <ac:chgData name="Chris Post" userId="c7d08924f21bc879" providerId="LiveId" clId="{40A4A28B-CD90-4A10-8927-0776B22C3205}" dt="2023-04-09T13:30:46.867" v="69" actId="700"/>
          <ac:spMkLst>
            <pc:docMk/>
            <pc:sldMk cId="1662094094" sldId="259"/>
            <ac:spMk id="10" creationId="{FA69AAE0-49D5-4C8B-8BA2-55898C00E05E}"/>
          </ac:spMkLst>
        </pc:spChg>
      </pc:sldChg>
      <pc:sldChg chg="new del">
        <pc:chgData name="Chris Post" userId="c7d08924f21bc879" providerId="LiveId" clId="{40A4A28B-CD90-4A10-8927-0776B22C3205}" dt="2023-04-09T13:42:53.426" v="120" actId="47"/>
        <pc:sldMkLst>
          <pc:docMk/>
          <pc:sldMk cId="3508045881" sldId="259"/>
        </pc:sldMkLst>
      </pc:sldChg>
      <pc:sldChg chg="new del">
        <pc:chgData name="Chris Post" userId="c7d08924f21bc879" providerId="LiveId" clId="{40A4A28B-CD90-4A10-8927-0776B22C3205}" dt="2023-04-09T13:42:54.546" v="121" actId="47"/>
        <pc:sldMkLst>
          <pc:docMk/>
          <pc:sldMk cId="104581712" sldId="260"/>
        </pc:sldMkLst>
      </pc:sldChg>
      <pc:sldChg chg="new del">
        <pc:chgData name="Chris Post" userId="c7d08924f21bc879" providerId="LiveId" clId="{40A4A28B-CD90-4A10-8927-0776B22C3205}" dt="2023-04-09T13:42:55.666" v="122" actId="47"/>
        <pc:sldMkLst>
          <pc:docMk/>
          <pc:sldMk cId="2595043971" sldId="261"/>
        </pc:sldMkLst>
      </pc:sldChg>
      <pc:sldChg chg="addSp delSp modSp add del mod ord">
        <pc:chgData name="Chris Post" userId="c7d08924f21bc879" providerId="LiveId" clId="{40A4A28B-CD90-4A10-8927-0776B22C3205}" dt="2023-04-12T18:51:52.613" v="1577" actId="47"/>
        <pc:sldMkLst>
          <pc:docMk/>
          <pc:sldMk cId="3946033453" sldId="262"/>
        </pc:sldMkLst>
        <pc:spChg chg="add del mod">
          <ac:chgData name="Chris Post" userId="c7d08924f21bc879" providerId="LiveId" clId="{40A4A28B-CD90-4A10-8927-0776B22C3205}" dt="2023-04-09T17:32:00.410" v="254" actId="478"/>
          <ac:spMkLst>
            <pc:docMk/>
            <pc:sldMk cId="3946033453" sldId="262"/>
            <ac:spMk id="2" creationId="{4FF906D4-7CB8-87F0-6303-872F0B54EC75}"/>
          </ac:spMkLst>
        </pc:spChg>
        <pc:spChg chg="mod">
          <ac:chgData name="Chris Post" userId="c7d08924f21bc879" providerId="LiveId" clId="{40A4A28B-CD90-4A10-8927-0776B22C3205}" dt="2023-04-09T13:42:13.726" v="117" actId="1076"/>
          <ac:spMkLst>
            <pc:docMk/>
            <pc:sldMk cId="3946033453" sldId="262"/>
            <ac:spMk id="4" creationId="{498ED803-FB3C-99EB-F1BC-2C875C0B69CE}"/>
          </ac:spMkLst>
        </pc:spChg>
        <pc:spChg chg="add mod">
          <ac:chgData name="Chris Post" userId="c7d08924f21bc879" providerId="LiveId" clId="{40A4A28B-CD90-4A10-8927-0776B22C3205}" dt="2023-04-09T17:32:00.410" v="254" actId="478"/>
          <ac:spMkLst>
            <pc:docMk/>
            <pc:sldMk cId="3946033453" sldId="262"/>
            <ac:spMk id="5" creationId="{A6B8698F-86A7-45FD-E199-4C268D2D8F9C}"/>
          </ac:spMkLst>
        </pc:spChg>
        <pc:picChg chg="add mod">
          <ac:chgData name="Chris Post" userId="c7d08924f21bc879" providerId="LiveId" clId="{40A4A28B-CD90-4A10-8927-0776B22C3205}" dt="2023-04-09T17:32:14.463" v="260" actId="1076"/>
          <ac:picMkLst>
            <pc:docMk/>
            <pc:sldMk cId="3946033453" sldId="262"/>
            <ac:picMk id="7" creationId="{B059A88C-7331-2C55-619B-C6FCBF961C47}"/>
          </ac:picMkLst>
        </pc:picChg>
        <pc:picChg chg="mod ord">
          <ac:chgData name="Chris Post" userId="c7d08924f21bc879" providerId="LiveId" clId="{40A4A28B-CD90-4A10-8927-0776B22C3205}" dt="2023-04-09T13:42:32.986" v="119" actId="1076"/>
          <ac:picMkLst>
            <pc:docMk/>
            <pc:sldMk cId="3946033453" sldId="262"/>
            <ac:picMk id="8" creationId="{085525B9-7438-90DD-84E1-3D6214C23E8F}"/>
          </ac:picMkLst>
        </pc:picChg>
        <pc:picChg chg="del">
          <ac:chgData name="Chris Post" userId="c7d08924f21bc879" providerId="LiveId" clId="{40A4A28B-CD90-4A10-8927-0776B22C3205}" dt="2023-04-09T13:39:50.705" v="98" actId="478"/>
          <ac:picMkLst>
            <pc:docMk/>
            <pc:sldMk cId="3946033453" sldId="262"/>
            <ac:picMk id="13" creationId="{D055FA93-E9E7-9216-03A0-2A75A72445D8}"/>
          </ac:picMkLst>
        </pc:picChg>
      </pc:sldChg>
      <pc:sldChg chg="addSp delSp modSp add mod ord modTransition">
        <pc:chgData name="Chris Post" userId="c7d08924f21bc879" providerId="LiveId" clId="{40A4A28B-CD90-4A10-8927-0776B22C3205}" dt="2023-04-18T02:24:36.718" v="1782" actId="1076"/>
        <pc:sldMkLst>
          <pc:docMk/>
          <pc:sldMk cId="2082033101" sldId="263"/>
        </pc:sldMkLst>
        <pc:spChg chg="del mod ord">
          <ac:chgData name="Chris Post" userId="c7d08924f21bc879" providerId="LiveId" clId="{40A4A28B-CD90-4A10-8927-0776B22C3205}" dt="2023-04-12T17:00:07.331" v="314" actId="478"/>
          <ac:spMkLst>
            <pc:docMk/>
            <pc:sldMk cId="2082033101" sldId="263"/>
            <ac:spMk id="2" creationId="{4FF906D4-7CB8-87F0-6303-872F0B54EC75}"/>
          </ac:spMkLst>
        </pc:spChg>
        <pc:spChg chg="add del mod">
          <ac:chgData name="Chris Post" userId="c7d08924f21bc879" providerId="LiveId" clId="{40A4A28B-CD90-4A10-8927-0776B22C3205}" dt="2023-04-12T18:49:37.865" v="1568" actId="27636"/>
          <ac:spMkLst>
            <pc:docMk/>
            <pc:sldMk cId="2082033101" sldId="263"/>
            <ac:spMk id="4" creationId="{498ED803-FB3C-99EB-F1BC-2C875C0B69CE}"/>
          </ac:spMkLst>
        </pc:spChg>
        <pc:spChg chg="add del mod">
          <ac:chgData name="Chris Post" userId="c7d08924f21bc879" providerId="LiveId" clId="{40A4A28B-CD90-4A10-8927-0776B22C3205}" dt="2023-04-12T17:00:10.338" v="315" actId="478"/>
          <ac:spMkLst>
            <pc:docMk/>
            <pc:sldMk cId="2082033101" sldId="263"/>
            <ac:spMk id="6" creationId="{924731F8-993C-339B-95AF-5469E03A3E78}"/>
          </ac:spMkLst>
        </pc:spChg>
        <pc:spChg chg="del">
          <ac:chgData name="Chris Post" userId="c7d08924f21bc879" providerId="LiveId" clId="{40A4A28B-CD90-4A10-8927-0776B22C3205}" dt="2023-04-09T13:43:11.231" v="124" actId="26606"/>
          <ac:spMkLst>
            <pc:docMk/>
            <pc:sldMk cId="2082033101" sldId="263"/>
            <ac:spMk id="11" creationId="{79BB35BC-D5C2-4C8B-A22A-A71E6191913B}"/>
          </ac:spMkLst>
        </pc:spChg>
        <pc:spChg chg="add">
          <ac:chgData name="Chris Post" userId="c7d08924f21bc879" providerId="LiveId" clId="{40A4A28B-CD90-4A10-8927-0776B22C3205}" dt="2023-04-09T13:43:11.231" v="124" actId="26606"/>
          <ac:spMkLst>
            <pc:docMk/>
            <pc:sldMk cId="2082033101" sldId="263"/>
            <ac:spMk id="16" creationId="{0E3596DD-156A-473E-9BB3-C6A29F7574E9}"/>
          </ac:spMkLst>
        </pc:spChg>
        <pc:spChg chg="add">
          <ac:chgData name="Chris Post" userId="c7d08924f21bc879" providerId="LiveId" clId="{40A4A28B-CD90-4A10-8927-0776B22C3205}" dt="2023-04-09T13:43:11.231" v="124" actId="26606"/>
          <ac:spMkLst>
            <pc:docMk/>
            <pc:sldMk cId="2082033101" sldId="263"/>
            <ac:spMk id="18" creationId="{2C46C4D6-C474-4E92-B52E-944C1118F7B6}"/>
          </ac:spMkLst>
        </pc:spChg>
        <pc:graphicFrameChg chg="add del">
          <ac:chgData name="Chris Post" userId="c7d08924f21bc879" providerId="LiveId" clId="{40A4A28B-CD90-4A10-8927-0776B22C3205}" dt="2023-04-12T18:48:58.773" v="1561" actId="26606"/>
          <ac:graphicFrameMkLst>
            <pc:docMk/>
            <pc:sldMk cId="2082033101" sldId="263"/>
            <ac:graphicFrameMk id="20" creationId="{9310E799-DCD4-C69C-3403-F5C0714A4767}"/>
          </ac:graphicFrameMkLst>
        </pc:graphicFrameChg>
        <pc:picChg chg="add del mod">
          <ac:chgData name="Chris Post" userId="c7d08924f21bc879" providerId="LiveId" clId="{40A4A28B-CD90-4A10-8927-0776B22C3205}" dt="2023-04-12T16:58:03.919" v="279" actId="478"/>
          <ac:picMkLst>
            <pc:docMk/>
            <pc:sldMk cId="2082033101" sldId="263"/>
            <ac:picMk id="3" creationId="{2D072C9C-6CBC-481B-87C1-E253B21CA4F0}"/>
          </ac:picMkLst>
        </pc:picChg>
        <pc:picChg chg="add mod">
          <ac:chgData name="Chris Post" userId="c7d08924f21bc879" providerId="LiveId" clId="{40A4A28B-CD90-4A10-8927-0776B22C3205}" dt="2023-04-18T02:24:36.718" v="1782" actId="1076"/>
          <ac:picMkLst>
            <pc:docMk/>
            <pc:sldMk cId="2082033101" sldId="263"/>
            <ac:picMk id="3" creationId="{7451B934-AEE4-9B48-DE90-9B26FBC6E75C}"/>
          </ac:picMkLst>
        </pc:picChg>
        <pc:picChg chg="add del mod">
          <ac:chgData name="Chris Post" userId="c7d08924f21bc879" providerId="LiveId" clId="{40A4A28B-CD90-4A10-8927-0776B22C3205}" dt="2023-04-12T17:02:37.042" v="329" actId="478"/>
          <ac:picMkLst>
            <pc:docMk/>
            <pc:sldMk cId="2082033101" sldId="263"/>
            <ac:picMk id="7" creationId="{2BEA7A5A-394E-B189-E000-3EFFDDA62C68}"/>
          </ac:picMkLst>
        </pc:picChg>
        <pc:picChg chg="del mod">
          <ac:chgData name="Chris Post" userId="c7d08924f21bc879" providerId="LiveId" clId="{40A4A28B-CD90-4A10-8927-0776B22C3205}" dt="2023-04-18T02:24:03.460" v="1777" actId="478"/>
          <ac:picMkLst>
            <pc:docMk/>
            <pc:sldMk cId="2082033101" sldId="263"/>
            <ac:picMk id="8" creationId="{085525B9-7438-90DD-84E1-3D6214C23E8F}"/>
          </ac:picMkLst>
        </pc:picChg>
      </pc:sldChg>
      <pc:sldChg chg="addSp delSp modSp add mod ord modTransition setBg">
        <pc:chgData name="Chris Post" userId="c7d08924f21bc879" providerId="LiveId" clId="{40A4A28B-CD90-4A10-8927-0776B22C3205}" dt="2023-04-26T11:24:04.540" v="1894" actId="478"/>
        <pc:sldMkLst>
          <pc:docMk/>
          <pc:sldMk cId="1712013761" sldId="264"/>
        </pc:sldMkLst>
        <pc:spChg chg="del mod">
          <ac:chgData name="Chris Post" userId="c7d08924f21bc879" providerId="LiveId" clId="{40A4A28B-CD90-4A10-8927-0776B22C3205}" dt="2023-04-12T18:01:55.712" v="1066" actId="478"/>
          <ac:spMkLst>
            <pc:docMk/>
            <pc:sldMk cId="1712013761" sldId="264"/>
            <ac:spMk id="2" creationId="{4FF906D4-7CB8-87F0-6303-872F0B54EC75}"/>
          </ac:spMkLst>
        </pc:spChg>
        <pc:spChg chg="add del">
          <ac:chgData name="Chris Post" userId="c7d08924f21bc879" providerId="LiveId" clId="{40A4A28B-CD90-4A10-8927-0776B22C3205}" dt="2023-04-13T12:52:25.442" v="1725" actId="478"/>
          <ac:spMkLst>
            <pc:docMk/>
            <pc:sldMk cId="1712013761" sldId="264"/>
            <ac:spMk id="2" creationId="{7B7CBE4A-4C5C-6E34-7FCC-A1E769F3A7DA}"/>
          </ac:spMkLst>
        </pc:spChg>
        <pc:spChg chg="mod ord">
          <ac:chgData name="Chris Post" userId="c7d08924f21bc879" providerId="LiveId" clId="{40A4A28B-CD90-4A10-8927-0776B22C3205}" dt="2023-04-12T18:07:44.280" v="1222" actId="20577"/>
          <ac:spMkLst>
            <pc:docMk/>
            <pc:sldMk cId="1712013761" sldId="264"/>
            <ac:spMk id="4" creationId="{498ED803-FB3C-99EB-F1BC-2C875C0B69CE}"/>
          </ac:spMkLst>
        </pc:spChg>
        <pc:spChg chg="add mod ord">
          <ac:chgData name="Chris Post" userId="c7d08924f21bc879" providerId="LiveId" clId="{40A4A28B-CD90-4A10-8927-0776B22C3205}" dt="2023-04-12T18:06:15.356" v="1195" actId="26606"/>
          <ac:spMkLst>
            <pc:docMk/>
            <pc:sldMk cId="1712013761" sldId="264"/>
            <ac:spMk id="6" creationId="{8DF403DF-8729-A73D-DF91-17366E490AA1}"/>
          </ac:spMkLst>
        </pc:spChg>
        <pc:spChg chg="add del mod">
          <ac:chgData name="Chris Post" userId="c7d08924f21bc879" providerId="LiveId" clId="{40A4A28B-CD90-4A10-8927-0776B22C3205}" dt="2023-04-26T11:24:01.572" v="1892" actId="478"/>
          <ac:spMkLst>
            <pc:docMk/>
            <pc:sldMk cId="1712013761" sldId="264"/>
            <ac:spMk id="11" creationId="{40E929F5-D4D3-4D1F-B744-4907A231BE4C}"/>
          </ac:spMkLst>
        </pc:spChg>
        <pc:spChg chg="add del mod">
          <ac:chgData name="Chris Post" userId="c7d08924f21bc879" providerId="LiveId" clId="{40A4A28B-CD90-4A10-8927-0776B22C3205}" dt="2023-04-26T11:23:59.636" v="1891" actId="478"/>
          <ac:spMkLst>
            <pc:docMk/>
            <pc:sldMk cId="1712013761" sldId="264"/>
            <ac:spMk id="12" creationId="{E7676240-D540-760B-5F3A-AA7BBE344BDB}"/>
          </ac:spMkLst>
        </pc:spChg>
        <pc:spChg chg="add del mod">
          <ac:chgData name="Chris Post" userId="c7d08924f21bc879" providerId="LiveId" clId="{40A4A28B-CD90-4A10-8927-0776B22C3205}" dt="2023-04-13T12:55:48.593" v="1747" actId="478"/>
          <ac:spMkLst>
            <pc:docMk/>
            <pc:sldMk cId="1712013761" sldId="264"/>
            <ac:spMk id="14" creationId="{33F3964F-95B5-4C02-A3EC-F57FA46BF97E}"/>
          </ac:spMkLst>
        </pc:spChg>
        <pc:spChg chg="del">
          <ac:chgData name="Chris Post" userId="c7d08924f21bc879" providerId="LiveId" clId="{40A4A28B-CD90-4A10-8927-0776B22C3205}" dt="2023-04-09T13:44:38.155" v="131" actId="26606"/>
          <ac:spMkLst>
            <pc:docMk/>
            <pc:sldMk cId="1712013761" sldId="264"/>
            <ac:spMk id="16" creationId="{0E3596DD-156A-473E-9BB3-C6A29F7574E9}"/>
          </ac:spMkLst>
        </pc:spChg>
        <pc:spChg chg="add del mod">
          <ac:chgData name="Chris Post" userId="c7d08924f21bc879" providerId="LiveId" clId="{40A4A28B-CD90-4A10-8927-0776B22C3205}" dt="2023-04-26T11:24:04.540" v="1894" actId="478"/>
          <ac:spMkLst>
            <pc:docMk/>
            <pc:sldMk cId="1712013761" sldId="264"/>
            <ac:spMk id="17" creationId="{7CE1679A-4AFE-4D3F-98D1-7BA064721516}"/>
          </ac:spMkLst>
        </pc:spChg>
        <pc:spChg chg="del">
          <ac:chgData name="Chris Post" userId="c7d08924f21bc879" providerId="LiveId" clId="{40A4A28B-CD90-4A10-8927-0776B22C3205}" dt="2023-04-09T13:44:38.155" v="131" actId="26606"/>
          <ac:spMkLst>
            <pc:docMk/>
            <pc:sldMk cId="1712013761" sldId="264"/>
            <ac:spMk id="18" creationId="{2C46C4D6-C474-4E92-B52E-944C1118F7B6}"/>
          </ac:spMkLst>
        </pc:spChg>
        <pc:spChg chg="add del">
          <ac:chgData name="Chris Post" userId="c7d08924f21bc879" providerId="LiveId" clId="{40A4A28B-CD90-4A10-8927-0776B22C3205}" dt="2023-04-26T11:24:03.121" v="1893" actId="478"/>
          <ac:spMkLst>
            <pc:docMk/>
            <pc:sldMk cId="1712013761" sldId="264"/>
            <ac:spMk id="18" creationId="{AE3E79A5-54BA-4450-A6F5-9CE3AD4BE97D}"/>
          </ac:spMkLst>
        </pc:spChg>
        <pc:spChg chg="add del">
          <ac:chgData name="Chris Post" userId="c7d08924f21bc879" providerId="LiveId" clId="{40A4A28B-CD90-4A10-8927-0776B22C3205}" dt="2023-04-09T13:44:55.940" v="132" actId="26606"/>
          <ac:spMkLst>
            <pc:docMk/>
            <pc:sldMk cId="1712013761" sldId="264"/>
            <ac:spMk id="23" creationId="{B6FACB3C-9069-4791-BC5C-0DB7CD19B853}"/>
          </ac:spMkLst>
        </pc:spChg>
        <pc:spChg chg="add del">
          <ac:chgData name="Chris Post" userId="c7d08924f21bc879" providerId="LiveId" clId="{40A4A28B-CD90-4A10-8927-0776B22C3205}" dt="2023-04-09T13:44:55.940" v="132" actId="26606"/>
          <ac:spMkLst>
            <pc:docMk/>
            <pc:sldMk cId="1712013761" sldId="264"/>
            <ac:spMk id="25" creationId="{71F2038E-D777-4B76-81DD-DD13EE91B9DD}"/>
          </ac:spMkLst>
        </pc:spChg>
        <pc:spChg chg="add del">
          <ac:chgData name="Chris Post" userId="c7d08924f21bc879" providerId="LiveId" clId="{40A4A28B-CD90-4A10-8927-0776B22C3205}" dt="2023-04-12T18:06:15.356" v="1195" actId="26606"/>
          <ac:spMkLst>
            <pc:docMk/>
            <pc:sldMk cId="1712013761" sldId="264"/>
            <ac:spMk id="36" creationId="{EDDBB197-D710-4A4F-A9CA-FD2177498BE8}"/>
          </ac:spMkLst>
        </pc:spChg>
        <pc:spChg chg="add del">
          <ac:chgData name="Chris Post" userId="c7d08924f21bc879" providerId="LiveId" clId="{40A4A28B-CD90-4A10-8927-0776B22C3205}" dt="2023-04-12T18:06:15.356" v="1195" actId="26606"/>
          <ac:spMkLst>
            <pc:docMk/>
            <pc:sldMk cId="1712013761" sldId="264"/>
            <ac:spMk id="38" creationId="{975D1CFA-2CDB-4B64-BD9F-85744E8DA12F}"/>
          </ac:spMkLst>
        </pc:spChg>
        <pc:spChg chg="add">
          <ac:chgData name="Chris Post" userId="c7d08924f21bc879" providerId="LiveId" clId="{40A4A28B-CD90-4A10-8927-0776B22C3205}" dt="2023-04-12T18:06:15.356" v="1195" actId="26606"/>
          <ac:spMkLst>
            <pc:docMk/>
            <pc:sldMk cId="1712013761" sldId="264"/>
            <ac:spMk id="46" creationId="{A51A0227-072A-4F5F-928C-E2C3E5CCD10C}"/>
          </ac:spMkLst>
        </pc:spChg>
        <pc:spChg chg="add">
          <ac:chgData name="Chris Post" userId="c7d08924f21bc879" providerId="LiveId" clId="{40A4A28B-CD90-4A10-8927-0776B22C3205}" dt="2023-04-12T18:06:15.356" v="1195" actId="26606"/>
          <ac:spMkLst>
            <pc:docMk/>
            <pc:sldMk cId="1712013761" sldId="264"/>
            <ac:spMk id="47" creationId="{35D99776-4B38-47DF-A302-11AD9AF87ACA}"/>
          </ac:spMkLst>
        </pc:spChg>
        <pc:spChg chg="add del">
          <ac:chgData name="Chris Post" userId="c7d08924f21bc879" providerId="LiveId" clId="{40A4A28B-CD90-4A10-8927-0776B22C3205}" dt="2023-04-12T18:03:38.304" v="1080" actId="26606"/>
          <ac:spMkLst>
            <pc:docMk/>
            <pc:sldMk cId="1712013761" sldId="264"/>
            <ac:spMk id="49" creationId="{D2B783EE-0239-4717-BBEA-8C9EAC61C824}"/>
          </ac:spMkLst>
        </pc:spChg>
        <pc:spChg chg="add del">
          <ac:chgData name="Chris Post" userId="c7d08924f21bc879" providerId="LiveId" clId="{40A4A28B-CD90-4A10-8927-0776B22C3205}" dt="2023-04-12T18:03:38.304" v="1080" actId="26606"/>
          <ac:spMkLst>
            <pc:docMk/>
            <pc:sldMk cId="1712013761" sldId="264"/>
            <ac:spMk id="51" creationId="{A7B99495-F43F-4D80-A44F-2CB4764EB90B}"/>
          </ac:spMkLst>
        </pc:spChg>
        <pc:spChg chg="add del">
          <ac:chgData name="Chris Post" userId="c7d08924f21bc879" providerId="LiveId" clId="{40A4A28B-CD90-4A10-8927-0776B22C3205}" dt="2023-04-12T18:03:38.304" v="1080" actId="26606"/>
          <ac:spMkLst>
            <pc:docMk/>
            <pc:sldMk cId="1712013761" sldId="264"/>
            <ac:spMk id="53" creationId="{70BEB1E7-2F88-40BC-B73D-42E5B6F80BFC}"/>
          </ac:spMkLst>
        </pc:spChg>
        <pc:spChg chg="add del">
          <ac:chgData name="Chris Post" userId="c7d08924f21bc879" providerId="LiveId" clId="{40A4A28B-CD90-4A10-8927-0776B22C3205}" dt="2023-04-12T18:03:21.852" v="1076" actId="26606"/>
          <ac:spMkLst>
            <pc:docMk/>
            <pc:sldMk cId="1712013761" sldId="264"/>
            <ac:spMk id="58" creationId="{B430338F-E2FD-4573-B0B7-E2EB12CC9241}"/>
          </ac:spMkLst>
        </pc:spChg>
        <pc:spChg chg="add del">
          <ac:chgData name="Chris Post" userId="c7d08924f21bc879" providerId="LiveId" clId="{40A4A28B-CD90-4A10-8927-0776B22C3205}" dt="2023-04-12T18:03:21.852" v="1076" actId="26606"/>
          <ac:spMkLst>
            <pc:docMk/>
            <pc:sldMk cId="1712013761" sldId="264"/>
            <ac:spMk id="60" creationId="{95C8260E-968F-44E8-A823-ABB431311926}"/>
          </ac:spMkLst>
        </pc:spChg>
        <pc:spChg chg="add del">
          <ac:chgData name="Chris Post" userId="c7d08924f21bc879" providerId="LiveId" clId="{40A4A28B-CD90-4A10-8927-0776B22C3205}" dt="2023-04-12T18:03:21.852" v="1076" actId="26606"/>
          <ac:spMkLst>
            <pc:docMk/>
            <pc:sldMk cId="1712013761" sldId="264"/>
            <ac:spMk id="62" creationId="{2C1BBA94-3F40-40AA-8BB9-E69E25E537C1}"/>
          </ac:spMkLst>
        </pc:spChg>
        <pc:spChg chg="add del">
          <ac:chgData name="Chris Post" userId="c7d08924f21bc879" providerId="LiveId" clId="{40A4A28B-CD90-4A10-8927-0776B22C3205}" dt="2023-04-12T18:03:21.852" v="1076" actId="26606"/>
          <ac:spMkLst>
            <pc:docMk/>
            <pc:sldMk cId="1712013761" sldId="264"/>
            <ac:spMk id="64" creationId="{FE43805F-24A6-46A4-B19B-54F28347355C}"/>
          </ac:spMkLst>
        </pc:spChg>
        <pc:spChg chg="add del">
          <ac:chgData name="Chris Post" userId="c7d08924f21bc879" providerId="LiveId" clId="{40A4A28B-CD90-4A10-8927-0776B22C3205}" dt="2023-04-12T18:03:36.109" v="1078" actId="26606"/>
          <ac:spMkLst>
            <pc:docMk/>
            <pc:sldMk cId="1712013761" sldId="264"/>
            <ac:spMk id="66" creationId="{102382E0-0A09-46AE-B955-B911CAFE7F00}"/>
          </ac:spMkLst>
        </pc:spChg>
        <pc:spChg chg="add del">
          <ac:chgData name="Chris Post" userId="c7d08924f21bc879" providerId="LiveId" clId="{40A4A28B-CD90-4A10-8927-0776B22C3205}" dt="2023-04-12T18:03:36.109" v="1078" actId="26606"/>
          <ac:spMkLst>
            <pc:docMk/>
            <pc:sldMk cId="1712013761" sldId="264"/>
            <ac:spMk id="67" creationId="{0D7B6173-1D58-48E2-83CF-37350F315F75}"/>
          </ac:spMkLst>
        </pc:spChg>
        <pc:spChg chg="add del">
          <ac:chgData name="Chris Post" userId="c7d08924f21bc879" providerId="LiveId" clId="{40A4A28B-CD90-4A10-8927-0776B22C3205}" dt="2023-04-12T18:03:36.109" v="1078" actId="26606"/>
          <ac:spMkLst>
            <pc:docMk/>
            <pc:sldMk cId="1712013761" sldId="264"/>
            <ac:spMk id="68" creationId="{7DE75D4A-0965-4973-BE75-DECCAC9A9614}"/>
          </ac:spMkLst>
        </pc:spChg>
        <pc:spChg chg="add del">
          <ac:chgData name="Chris Post" userId="c7d08924f21bc879" providerId="LiveId" clId="{40A4A28B-CD90-4A10-8927-0776B22C3205}" dt="2023-04-12T18:03:36.109" v="1078" actId="26606"/>
          <ac:spMkLst>
            <pc:docMk/>
            <pc:sldMk cId="1712013761" sldId="264"/>
            <ac:spMk id="69" creationId="{2F36CA75-CFBF-4844-B719-8FE9EBADA9AF}"/>
          </ac:spMkLst>
        </pc:spChg>
        <pc:spChg chg="add del">
          <ac:chgData name="Chris Post" userId="c7d08924f21bc879" providerId="LiveId" clId="{40A4A28B-CD90-4A10-8927-0776B22C3205}" dt="2023-04-12T18:03:36.109" v="1078" actId="26606"/>
          <ac:spMkLst>
            <pc:docMk/>
            <pc:sldMk cId="1712013761" sldId="264"/>
            <ac:spMk id="70" creationId="{3D4A84B9-E564-4DD0-97F8-DBF1C460C28A}"/>
          </ac:spMkLst>
        </pc:spChg>
        <pc:grpChg chg="add del">
          <ac:chgData name="Chris Post" userId="c7d08924f21bc879" providerId="LiveId" clId="{40A4A28B-CD90-4A10-8927-0776B22C3205}" dt="2023-04-09T13:44:55.940" v="132" actId="26606"/>
          <ac:grpSpMkLst>
            <pc:docMk/>
            <pc:sldMk cId="1712013761" sldId="264"/>
            <ac:grpSpMk id="27" creationId="{DD354807-230F-4402-B1B9-F733A8F1F190}"/>
          </ac:grpSpMkLst>
        </pc:grpChg>
        <pc:grpChg chg="add del">
          <ac:chgData name="Chris Post" userId="c7d08924f21bc879" providerId="LiveId" clId="{40A4A28B-CD90-4A10-8927-0776B22C3205}" dt="2023-04-12T18:06:15.356" v="1195" actId="26606"/>
          <ac:grpSpMkLst>
            <pc:docMk/>
            <pc:sldMk cId="1712013761" sldId="264"/>
            <ac:grpSpMk id="40" creationId="{25EE5136-01F1-466C-962D-BA9B4C6757AA}"/>
          </ac:grpSpMkLst>
        </pc:grpChg>
        <pc:picChg chg="add mod modCrop">
          <ac:chgData name="Chris Post" userId="c7d08924f21bc879" providerId="LiveId" clId="{40A4A28B-CD90-4A10-8927-0776B22C3205}" dt="2023-04-18T02:40:57.272" v="1879" actId="18131"/>
          <ac:picMkLst>
            <pc:docMk/>
            <pc:sldMk cId="1712013761" sldId="264"/>
            <ac:picMk id="3" creationId="{3F29E306-654A-22FA-1563-5FC3778364DB}"/>
          </ac:picMkLst>
        </pc:picChg>
        <pc:picChg chg="add del mod">
          <ac:chgData name="Chris Post" userId="c7d08924f21bc879" providerId="LiveId" clId="{40A4A28B-CD90-4A10-8927-0776B22C3205}" dt="2023-04-12T18:01:57.179" v="1067" actId="478"/>
          <ac:picMkLst>
            <pc:docMk/>
            <pc:sldMk cId="1712013761" sldId="264"/>
            <ac:picMk id="5" creationId="{B37DCF0F-6A13-07E9-6BF0-E35EBFB21335}"/>
          </ac:picMkLst>
        </pc:picChg>
        <pc:picChg chg="del mod ord">
          <ac:chgData name="Chris Post" userId="c7d08924f21bc879" providerId="LiveId" clId="{40A4A28B-CD90-4A10-8927-0776B22C3205}" dt="2023-04-18T02:39:18.324" v="1867" actId="478"/>
          <ac:picMkLst>
            <pc:docMk/>
            <pc:sldMk cId="1712013761" sldId="264"/>
            <ac:picMk id="8" creationId="{085525B9-7438-90DD-84E1-3D6214C23E8F}"/>
          </ac:picMkLst>
        </pc:picChg>
        <pc:picChg chg="add mod">
          <ac:chgData name="Chris Post" userId="c7d08924f21bc879" providerId="LiveId" clId="{40A4A28B-CD90-4A10-8927-0776B22C3205}" dt="2023-04-13T12:54:11.205" v="1733" actId="1076"/>
          <ac:picMkLst>
            <pc:docMk/>
            <pc:sldMk cId="1712013761" sldId="264"/>
            <ac:picMk id="9" creationId="{B14DF47C-C7A6-E192-A83D-31E4FBD29C0D}"/>
          </ac:picMkLst>
        </pc:picChg>
        <pc:picChg chg="add del">
          <ac:chgData name="Chris Post" userId="c7d08924f21bc879" providerId="LiveId" clId="{40A4A28B-CD90-4A10-8927-0776B22C3205}" dt="2023-04-12T18:03:36.109" v="1078" actId="26606"/>
          <ac:picMkLst>
            <pc:docMk/>
            <pc:sldMk cId="1712013761" sldId="264"/>
            <ac:picMk id="71" creationId="{4A599609-F5C2-4A0B-A992-913F814A631A}"/>
          </ac:picMkLst>
        </pc:picChg>
        <pc:inkChg chg="add del">
          <ac:chgData name="Chris Post" userId="c7d08924f21bc879" providerId="LiveId" clId="{40A4A28B-CD90-4A10-8927-0776B22C3205}" dt="2023-04-13T12:54:40.282" v="1735" actId="34122"/>
          <ac:inkMkLst>
            <pc:docMk/>
            <pc:sldMk cId="1712013761" sldId="264"/>
            <ac:inkMk id="3" creationId="{6CE160D4-FD8C-8B28-E2FB-571BCB4394CA}"/>
          </ac:inkMkLst>
        </pc:inkChg>
        <pc:inkChg chg="add del">
          <ac:chgData name="Chris Post" userId="c7d08924f21bc879" providerId="LiveId" clId="{40A4A28B-CD90-4A10-8927-0776B22C3205}" dt="2023-04-13T12:54:30.707" v="1734" actId="34122"/>
          <ac:inkMkLst>
            <pc:docMk/>
            <pc:sldMk cId="1712013761" sldId="264"/>
            <ac:inkMk id="5" creationId="{A1312E44-1B2D-FE39-49D8-1D8E5C235E1D}"/>
          </ac:inkMkLst>
        </pc:inkChg>
        <pc:inkChg chg="add del">
          <ac:chgData name="Chris Post" userId="c7d08924f21bc879" providerId="LiveId" clId="{40A4A28B-CD90-4A10-8927-0776B22C3205}" dt="2023-04-13T12:54:52.592" v="1737" actId="34122"/>
          <ac:inkMkLst>
            <pc:docMk/>
            <pc:sldMk cId="1712013761" sldId="264"/>
            <ac:inkMk id="7" creationId="{E232144E-0329-8BF1-C067-03A44BF5EA0A}"/>
          </ac:inkMkLst>
        </pc:inkChg>
        <pc:inkChg chg="add del">
          <ac:chgData name="Chris Post" userId="c7d08924f21bc879" providerId="LiveId" clId="{40A4A28B-CD90-4A10-8927-0776B22C3205}" dt="2023-04-13T12:55:10.027" v="1741" actId="34122"/>
          <ac:inkMkLst>
            <pc:docMk/>
            <pc:sldMk cId="1712013761" sldId="264"/>
            <ac:inkMk id="10" creationId="{7795533A-1F68-7C0A-DB69-3063DDDB5E40}"/>
          </ac:inkMkLst>
        </pc:inkChg>
      </pc:sldChg>
      <pc:sldChg chg="addSp delSp modSp add del mod">
        <pc:chgData name="Chris Post" userId="c7d08924f21bc879" providerId="LiveId" clId="{40A4A28B-CD90-4A10-8927-0776B22C3205}" dt="2023-04-12T18:51:49.940" v="1575" actId="47"/>
        <pc:sldMkLst>
          <pc:docMk/>
          <pc:sldMk cId="1532902918" sldId="265"/>
        </pc:sldMkLst>
        <pc:spChg chg="del">
          <ac:chgData name="Chris Post" userId="c7d08924f21bc879" providerId="LiveId" clId="{40A4A28B-CD90-4A10-8927-0776B22C3205}" dt="2023-04-09T13:57:35.558" v="168" actId="14826"/>
          <ac:spMkLst>
            <pc:docMk/>
            <pc:sldMk cId="1532902918" sldId="265"/>
            <ac:spMk id="2" creationId="{2919109C-A5E2-70CB-385F-199058BC52F6}"/>
          </ac:spMkLst>
        </pc:spChg>
        <pc:spChg chg="mod ord">
          <ac:chgData name="Chris Post" userId="c7d08924f21bc879" providerId="LiveId" clId="{40A4A28B-CD90-4A10-8927-0776B22C3205}" dt="2023-04-09T14:01:30.734" v="182" actId="26606"/>
          <ac:spMkLst>
            <pc:docMk/>
            <pc:sldMk cId="1532902918" sldId="265"/>
            <ac:spMk id="3" creationId="{FD231AF6-2058-7852-C6EA-ED794C556A6F}"/>
          </ac:spMkLst>
        </pc:spChg>
        <pc:spChg chg="mod">
          <ac:chgData name="Chris Post" userId="c7d08924f21bc879" providerId="LiveId" clId="{40A4A28B-CD90-4A10-8927-0776B22C3205}" dt="2023-04-09T14:01:30.734" v="182" actId="26606"/>
          <ac:spMkLst>
            <pc:docMk/>
            <pc:sldMk cId="1532902918" sldId="265"/>
            <ac:spMk id="4" creationId="{498ED803-FB3C-99EB-F1BC-2C875C0B69CE}"/>
          </ac:spMkLst>
        </pc:spChg>
        <pc:spChg chg="add del">
          <ac:chgData name="Chris Post" userId="c7d08924f21bc879" providerId="LiveId" clId="{40A4A28B-CD90-4A10-8927-0776B22C3205}" dt="2023-04-09T14:00:47.898" v="180" actId="26606"/>
          <ac:spMkLst>
            <pc:docMk/>
            <pc:sldMk cId="1532902918" sldId="265"/>
            <ac:spMk id="11" creationId="{79BB35BC-D5C2-4C8B-A22A-A71E6191913B}"/>
          </ac:spMkLst>
        </pc:spChg>
        <pc:spChg chg="add del">
          <ac:chgData name="Chris Post" userId="c7d08924f21bc879" providerId="LiveId" clId="{40A4A28B-CD90-4A10-8927-0776B22C3205}" dt="2023-04-09T14:00:29.134" v="175" actId="26606"/>
          <ac:spMkLst>
            <pc:docMk/>
            <pc:sldMk cId="1532902918" sldId="265"/>
            <ac:spMk id="18" creationId="{C9B9F33B-F0CC-4410-85D0-1B957DF4351C}"/>
          </ac:spMkLst>
        </pc:spChg>
        <pc:spChg chg="add del">
          <ac:chgData name="Chris Post" userId="c7d08924f21bc879" providerId="LiveId" clId="{40A4A28B-CD90-4A10-8927-0776B22C3205}" dt="2023-04-09T14:00:29.134" v="175" actId="26606"/>
          <ac:spMkLst>
            <pc:docMk/>
            <pc:sldMk cId="1532902918" sldId="265"/>
            <ac:spMk id="20" creationId="{55CB1B7E-4B0B-4E99-9560-9667270DA7A6}"/>
          </ac:spMkLst>
        </pc:spChg>
        <pc:spChg chg="add del">
          <ac:chgData name="Chris Post" userId="c7d08924f21bc879" providerId="LiveId" clId="{40A4A28B-CD90-4A10-8927-0776B22C3205}" dt="2023-04-09T14:00:29.134" v="175" actId="26606"/>
          <ac:spMkLst>
            <pc:docMk/>
            <pc:sldMk cId="1532902918" sldId="265"/>
            <ac:spMk id="22" creationId="{C924DBCE-E731-4B22-8181-A39C1D86276C}"/>
          </ac:spMkLst>
        </pc:spChg>
        <pc:spChg chg="add del">
          <ac:chgData name="Chris Post" userId="c7d08924f21bc879" providerId="LiveId" clId="{40A4A28B-CD90-4A10-8927-0776B22C3205}" dt="2023-04-09T14:00:29.134" v="175" actId="26606"/>
          <ac:spMkLst>
            <pc:docMk/>
            <pc:sldMk cId="1532902918" sldId="265"/>
            <ac:spMk id="24" creationId="{196DE3D2-178D-4017-842D-87C88CE92E13}"/>
          </ac:spMkLst>
        </pc:spChg>
        <pc:spChg chg="add del">
          <ac:chgData name="Chris Post" userId="c7d08924f21bc879" providerId="LiveId" clId="{40A4A28B-CD90-4A10-8927-0776B22C3205}" dt="2023-04-09T14:00:29.134" v="175" actId="26606"/>
          <ac:spMkLst>
            <pc:docMk/>
            <pc:sldMk cId="1532902918" sldId="265"/>
            <ac:spMk id="28" creationId="{034ACCCC-54D4-4F78-9B85-4A34FEBAA995}"/>
          </ac:spMkLst>
        </pc:spChg>
        <pc:spChg chg="add del">
          <ac:chgData name="Chris Post" userId="c7d08924f21bc879" providerId="LiveId" clId="{40A4A28B-CD90-4A10-8927-0776B22C3205}" dt="2023-04-09T14:00:29.134" v="175" actId="26606"/>
          <ac:spMkLst>
            <pc:docMk/>
            <pc:sldMk cId="1532902918" sldId="265"/>
            <ac:spMk id="30" creationId="{72413CFE-8B8A-45C9-B7BA-CF49986D4818}"/>
          </ac:spMkLst>
        </pc:spChg>
        <pc:spChg chg="add del">
          <ac:chgData name="Chris Post" userId="c7d08924f21bc879" providerId="LiveId" clId="{40A4A28B-CD90-4A10-8927-0776B22C3205}" dt="2023-04-09T14:00:32.777" v="177" actId="26606"/>
          <ac:spMkLst>
            <pc:docMk/>
            <pc:sldMk cId="1532902918" sldId="265"/>
            <ac:spMk id="32" creationId="{352BEC0E-22F8-46D0-9632-375DB541B06C}"/>
          </ac:spMkLst>
        </pc:spChg>
        <pc:spChg chg="add del">
          <ac:chgData name="Chris Post" userId="c7d08924f21bc879" providerId="LiveId" clId="{40A4A28B-CD90-4A10-8927-0776B22C3205}" dt="2023-04-09T14:00:32.777" v="177" actId="26606"/>
          <ac:spMkLst>
            <pc:docMk/>
            <pc:sldMk cId="1532902918" sldId="265"/>
            <ac:spMk id="33" creationId="{3FCFB1DE-0B7E-48CC-BA90-B2AB0889F9D6}"/>
          </ac:spMkLst>
        </pc:spChg>
        <pc:spChg chg="add del">
          <ac:chgData name="Chris Post" userId="c7d08924f21bc879" providerId="LiveId" clId="{40A4A28B-CD90-4A10-8927-0776B22C3205}" dt="2023-04-09T14:00:47.892" v="179" actId="26606"/>
          <ac:spMkLst>
            <pc:docMk/>
            <pc:sldMk cId="1532902918" sldId="265"/>
            <ac:spMk id="35" creationId="{F35DB090-93B5-4581-8D71-BB3839684BFF}"/>
          </ac:spMkLst>
        </pc:spChg>
        <pc:spChg chg="add del">
          <ac:chgData name="Chris Post" userId="c7d08924f21bc879" providerId="LiveId" clId="{40A4A28B-CD90-4A10-8927-0776B22C3205}" dt="2023-04-09T14:00:47.892" v="179" actId="26606"/>
          <ac:spMkLst>
            <pc:docMk/>
            <pc:sldMk cId="1532902918" sldId="265"/>
            <ac:spMk id="36" creationId="{A0DE92DF-4769-4DE9-93FD-EE31271850CA}"/>
          </ac:spMkLst>
        </pc:spChg>
        <pc:spChg chg="add del">
          <ac:chgData name="Chris Post" userId="c7d08924f21bc879" providerId="LiveId" clId="{40A4A28B-CD90-4A10-8927-0776B22C3205}" dt="2023-04-09T14:01:30.734" v="182" actId="26606"/>
          <ac:spMkLst>
            <pc:docMk/>
            <pc:sldMk cId="1532902918" sldId="265"/>
            <ac:spMk id="38" creationId="{99F1FFA9-D672-408C-9220-ADEEC6ABDD09}"/>
          </ac:spMkLst>
        </pc:spChg>
        <pc:spChg chg="add">
          <ac:chgData name="Chris Post" userId="c7d08924f21bc879" providerId="LiveId" clId="{40A4A28B-CD90-4A10-8927-0776B22C3205}" dt="2023-04-09T14:01:30.734" v="182" actId="26606"/>
          <ac:spMkLst>
            <pc:docMk/>
            <pc:sldMk cId="1532902918" sldId="265"/>
            <ac:spMk id="43" creationId="{F35DB090-93B5-4581-8D71-BB3839684BFF}"/>
          </ac:spMkLst>
        </pc:spChg>
        <pc:spChg chg="add">
          <ac:chgData name="Chris Post" userId="c7d08924f21bc879" providerId="LiveId" clId="{40A4A28B-CD90-4A10-8927-0776B22C3205}" dt="2023-04-09T14:01:30.734" v="182" actId="26606"/>
          <ac:spMkLst>
            <pc:docMk/>
            <pc:sldMk cId="1532902918" sldId="265"/>
            <ac:spMk id="45" creationId="{A0DE92DF-4769-4DE9-93FD-EE31271850CA}"/>
          </ac:spMkLst>
        </pc:spChg>
        <pc:picChg chg="mod">
          <ac:chgData name="Chris Post" userId="c7d08924f21bc879" providerId="LiveId" clId="{40A4A28B-CD90-4A10-8927-0776B22C3205}" dt="2023-04-09T14:01:30.734" v="182" actId="26606"/>
          <ac:picMkLst>
            <pc:docMk/>
            <pc:sldMk cId="1532902918" sldId="265"/>
            <ac:picMk id="8" creationId="{085525B9-7438-90DD-84E1-3D6214C23E8F}"/>
          </ac:picMkLst>
        </pc:picChg>
        <pc:picChg chg="mod">
          <ac:chgData name="Chris Post" userId="c7d08924f21bc879" providerId="LiveId" clId="{40A4A28B-CD90-4A10-8927-0776B22C3205}" dt="2023-04-09T14:01:30.734" v="182" actId="26606"/>
          <ac:picMkLst>
            <pc:docMk/>
            <pc:sldMk cId="1532902918" sldId="265"/>
            <ac:picMk id="13" creationId="{D055FA93-E9E7-9216-03A0-2A75A72445D8}"/>
          </ac:picMkLst>
        </pc:picChg>
        <pc:cxnChg chg="add del">
          <ac:chgData name="Chris Post" userId="c7d08924f21bc879" providerId="LiveId" clId="{40A4A28B-CD90-4A10-8927-0776B22C3205}" dt="2023-04-09T14:00:29.134" v="175" actId="26606"/>
          <ac:cxnSpMkLst>
            <pc:docMk/>
            <pc:sldMk cId="1532902918" sldId="265"/>
            <ac:cxnSpMk id="26" creationId="{43621FD4-D14D-45D5-9A57-9A2DE5EA59C0}"/>
          </ac:cxnSpMkLst>
        </pc:cxnChg>
      </pc:sldChg>
      <pc:sldChg chg="modSp add mod ord modTransition">
        <pc:chgData name="Chris Post" userId="c7d08924f21bc879" providerId="LiveId" clId="{40A4A28B-CD90-4A10-8927-0776B22C3205}" dt="2023-04-18T02:41:45.575" v="1881" actId="1076"/>
        <pc:sldMkLst>
          <pc:docMk/>
          <pc:sldMk cId="3902991081" sldId="266"/>
        </pc:sldMkLst>
        <pc:spChg chg="mod">
          <ac:chgData name="Chris Post" userId="c7d08924f21bc879" providerId="LiveId" clId="{40A4A28B-CD90-4A10-8927-0776B22C3205}" dt="2023-04-18T02:41:30.486" v="1880" actId="1076"/>
          <ac:spMkLst>
            <pc:docMk/>
            <pc:sldMk cId="3902991081" sldId="266"/>
            <ac:spMk id="3" creationId="{FD231AF6-2058-7852-C6EA-ED794C556A6F}"/>
          </ac:spMkLst>
        </pc:spChg>
        <pc:spChg chg="mod">
          <ac:chgData name="Chris Post" userId="c7d08924f21bc879" providerId="LiveId" clId="{40A4A28B-CD90-4A10-8927-0776B22C3205}" dt="2023-04-12T19:17:24.588" v="1722" actId="20577"/>
          <ac:spMkLst>
            <pc:docMk/>
            <pc:sldMk cId="3902991081" sldId="266"/>
            <ac:spMk id="4" creationId="{498ED803-FB3C-99EB-F1BC-2C875C0B69CE}"/>
          </ac:spMkLst>
        </pc:spChg>
        <pc:picChg chg="mod">
          <ac:chgData name="Chris Post" userId="c7d08924f21bc879" providerId="LiveId" clId="{40A4A28B-CD90-4A10-8927-0776B22C3205}" dt="2023-04-18T02:41:45.575" v="1881" actId="1076"/>
          <ac:picMkLst>
            <pc:docMk/>
            <pc:sldMk cId="3902991081" sldId="266"/>
            <ac:picMk id="8" creationId="{085525B9-7438-90DD-84E1-3D6214C23E8F}"/>
          </ac:picMkLst>
        </pc:picChg>
        <pc:picChg chg="mod">
          <ac:chgData name="Chris Post" userId="c7d08924f21bc879" providerId="LiveId" clId="{40A4A28B-CD90-4A10-8927-0776B22C3205}" dt="2023-04-09T13:59:07.779" v="170" actId="14826"/>
          <ac:picMkLst>
            <pc:docMk/>
            <pc:sldMk cId="3902991081" sldId="266"/>
            <ac:picMk id="13" creationId="{D055FA93-E9E7-9216-03A0-2A75A72445D8}"/>
          </ac:picMkLst>
        </pc:picChg>
      </pc:sldChg>
      <pc:sldChg chg="addSp delSp modSp add mod ord modTransition">
        <pc:chgData name="Chris Post" userId="c7d08924f21bc879" providerId="LiveId" clId="{40A4A28B-CD90-4A10-8927-0776B22C3205}" dt="2023-04-18T02:27:16.562" v="1805" actId="1076"/>
        <pc:sldMkLst>
          <pc:docMk/>
          <pc:sldMk cId="3856382748" sldId="267"/>
        </pc:sldMkLst>
        <pc:spChg chg="add del mod">
          <ac:chgData name="Chris Post" userId="c7d08924f21bc879" providerId="LiveId" clId="{40A4A28B-CD90-4A10-8927-0776B22C3205}" dt="2023-04-12T19:09:16.045" v="1719" actId="478"/>
          <ac:spMkLst>
            <pc:docMk/>
            <pc:sldMk cId="3856382748" sldId="267"/>
            <ac:spMk id="2" creationId="{0C23DE7F-1549-1148-A1F2-4BC6D93F361C}"/>
          </ac:spMkLst>
        </pc:spChg>
        <pc:spChg chg="mod">
          <ac:chgData name="Chris Post" userId="c7d08924f21bc879" providerId="LiveId" clId="{40A4A28B-CD90-4A10-8927-0776B22C3205}" dt="2023-04-12T17:11:27.116" v="509" actId="20577"/>
          <ac:spMkLst>
            <pc:docMk/>
            <pc:sldMk cId="3856382748" sldId="267"/>
            <ac:spMk id="3" creationId="{FD231AF6-2058-7852-C6EA-ED794C556A6F}"/>
          </ac:spMkLst>
        </pc:spChg>
        <pc:spChg chg="mod ord">
          <ac:chgData name="Chris Post" userId="c7d08924f21bc879" providerId="LiveId" clId="{40A4A28B-CD90-4A10-8927-0776B22C3205}" dt="2023-04-12T17:12:29.448" v="526" actId="20577"/>
          <ac:spMkLst>
            <pc:docMk/>
            <pc:sldMk cId="3856382748" sldId="267"/>
            <ac:spMk id="4" creationId="{498ED803-FB3C-99EB-F1BC-2C875C0B69CE}"/>
          </ac:spMkLst>
        </pc:spChg>
        <pc:spChg chg="del">
          <ac:chgData name="Chris Post" userId="c7d08924f21bc879" providerId="LiveId" clId="{40A4A28B-CD90-4A10-8927-0776B22C3205}" dt="2023-04-09T14:08:09.955" v="185" actId="26606"/>
          <ac:spMkLst>
            <pc:docMk/>
            <pc:sldMk cId="3856382748" sldId="267"/>
            <ac:spMk id="43" creationId="{F35DB090-93B5-4581-8D71-BB3839684BFF}"/>
          </ac:spMkLst>
        </pc:spChg>
        <pc:spChg chg="del">
          <ac:chgData name="Chris Post" userId="c7d08924f21bc879" providerId="LiveId" clId="{40A4A28B-CD90-4A10-8927-0776B22C3205}" dt="2023-04-09T14:08:09.955" v="185" actId="26606"/>
          <ac:spMkLst>
            <pc:docMk/>
            <pc:sldMk cId="3856382748" sldId="267"/>
            <ac:spMk id="45" creationId="{A0DE92DF-4769-4DE9-93FD-EE31271850CA}"/>
          </ac:spMkLst>
        </pc:spChg>
        <pc:spChg chg="add">
          <ac:chgData name="Chris Post" userId="c7d08924f21bc879" providerId="LiveId" clId="{40A4A28B-CD90-4A10-8927-0776B22C3205}" dt="2023-04-09T14:08:09.955" v="185" actId="26606"/>
          <ac:spMkLst>
            <pc:docMk/>
            <pc:sldMk cId="3856382748" sldId="267"/>
            <ac:spMk id="50" creationId="{654982E2-E5D3-4959-B20C-63A421F6DBD4}"/>
          </ac:spMkLst>
        </pc:spChg>
        <pc:grpChg chg="add">
          <ac:chgData name="Chris Post" userId="c7d08924f21bc879" providerId="LiveId" clId="{40A4A28B-CD90-4A10-8927-0776B22C3205}" dt="2023-04-09T14:08:09.955" v="185" actId="26606"/>
          <ac:grpSpMkLst>
            <pc:docMk/>
            <pc:sldMk cId="3856382748" sldId="267"/>
            <ac:grpSpMk id="52" creationId="{2771FEA5-1BB0-4DEA-9432-D1A5CA9E5347}"/>
          </ac:grpSpMkLst>
        </pc:grpChg>
        <pc:grpChg chg="add">
          <ac:chgData name="Chris Post" userId="c7d08924f21bc879" providerId="LiveId" clId="{40A4A28B-CD90-4A10-8927-0776B22C3205}" dt="2023-04-09T14:08:09.955" v="185" actId="26606"/>
          <ac:grpSpMkLst>
            <pc:docMk/>
            <pc:sldMk cId="3856382748" sldId="267"/>
            <ac:grpSpMk id="58" creationId="{36352218-10DD-425E-846C-2766AF166A7F}"/>
          </ac:grpSpMkLst>
        </pc:grpChg>
        <pc:picChg chg="add del mod">
          <ac:chgData name="Chris Post" userId="c7d08924f21bc879" providerId="LiveId" clId="{40A4A28B-CD90-4A10-8927-0776B22C3205}" dt="2023-04-18T02:25:29.625" v="1788" actId="478"/>
          <ac:picMkLst>
            <pc:docMk/>
            <pc:sldMk cId="3856382748" sldId="267"/>
            <ac:picMk id="5" creationId="{0BF83623-B776-5128-98AC-3604046248A5}"/>
          </ac:picMkLst>
        </pc:picChg>
        <pc:picChg chg="add del mod">
          <ac:chgData name="Chris Post" userId="c7d08924f21bc879" providerId="LiveId" clId="{40A4A28B-CD90-4A10-8927-0776B22C3205}" dt="2023-04-18T02:26:36.580" v="1795" actId="478"/>
          <ac:picMkLst>
            <pc:docMk/>
            <pc:sldMk cId="3856382748" sldId="267"/>
            <ac:picMk id="7" creationId="{6C8E8A66-4B4A-E56D-9221-DD1158B79B10}"/>
          </ac:picMkLst>
        </pc:picChg>
        <pc:picChg chg="del mod">
          <ac:chgData name="Chris Post" userId="c7d08924f21bc879" providerId="LiveId" clId="{40A4A28B-CD90-4A10-8927-0776B22C3205}" dt="2023-04-18T02:27:06.626" v="1801" actId="478"/>
          <ac:picMkLst>
            <pc:docMk/>
            <pc:sldMk cId="3856382748" sldId="267"/>
            <ac:picMk id="8" creationId="{085525B9-7438-90DD-84E1-3D6214C23E8F}"/>
          </ac:picMkLst>
        </pc:picChg>
        <pc:picChg chg="add del mod">
          <ac:chgData name="Chris Post" userId="c7d08924f21bc879" providerId="LiveId" clId="{40A4A28B-CD90-4A10-8927-0776B22C3205}" dt="2023-04-18T02:27:03.571" v="1800" actId="478"/>
          <ac:picMkLst>
            <pc:docMk/>
            <pc:sldMk cId="3856382748" sldId="267"/>
            <ac:picMk id="10" creationId="{42CF0D52-9387-8E99-994B-365D6A1030F7}"/>
          </ac:picMkLst>
        </pc:picChg>
        <pc:picChg chg="add mod">
          <ac:chgData name="Chris Post" userId="c7d08924f21bc879" providerId="LiveId" clId="{40A4A28B-CD90-4A10-8927-0776B22C3205}" dt="2023-04-18T02:27:16.562" v="1805" actId="1076"/>
          <ac:picMkLst>
            <pc:docMk/>
            <pc:sldMk cId="3856382748" sldId="267"/>
            <ac:picMk id="12" creationId="{4A964959-FF52-4D25-C9B0-4B945F11ABAF}"/>
          </ac:picMkLst>
        </pc:picChg>
        <pc:picChg chg="mod">
          <ac:chgData name="Chris Post" userId="c7d08924f21bc879" providerId="LiveId" clId="{40A4A28B-CD90-4A10-8927-0776B22C3205}" dt="2023-04-09T14:08:09.955" v="185" actId="26606"/>
          <ac:picMkLst>
            <pc:docMk/>
            <pc:sldMk cId="3856382748" sldId="267"/>
            <ac:picMk id="13" creationId="{D055FA93-E9E7-9216-03A0-2A75A72445D8}"/>
          </ac:picMkLst>
        </pc:picChg>
      </pc:sldChg>
      <pc:sldChg chg="addSp delSp modSp add mod ord modTransition">
        <pc:chgData name="Chris Post" userId="c7d08924f21bc879" providerId="LiveId" clId="{40A4A28B-CD90-4A10-8927-0776B22C3205}" dt="2023-04-18T02:28:59.059" v="1821" actId="1076"/>
        <pc:sldMkLst>
          <pc:docMk/>
          <pc:sldMk cId="2666374304" sldId="268"/>
        </pc:sldMkLst>
        <pc:spChg chg="mod ord">
          <ac:chgData name="Chris Post" userId="c7d08924f21bc879" providerId="LiveId" clId="{40A4A28B-CD90-4A10-8927-0776B22C3205}" dt="2023-04-12T17:53:21.321" v="979" actId="1076"/>
          <ac:spMkLst>
            <pc:docMk/>
            <pc:sldMk cId="2666374304" sldId="268"/>
            <ac:spMk id="3" creationId="{FD231AF6-2058-7852-C6EA-ED794C556A6F}"/>
          </ac:spMkLst>
        </pc:spChg>
        <pc:spChg chg="mod ord">
          <ac:chgData name="Chris Post" userId="c7d08924f21bc879" providerId="LiveId" clId="{40A4A28B-CD90-4A10-8927-0776B22C3205}" dt="2023-04-16T13:05:49.663" v="1767" actId="113"/>
          <ac:spMkLst>
            <pc:docMk/>
            <pc:sldMk cId="2666374304" sldId="268"/>
            <ac:spMk id="4" creationId="{498ED803-FB3C-99EB-F1BC-2C875C0B69CE}"/>
          </ac:spMkLst>
        </pc:spChg>
        <pc:spChg chg="del">
          <ac:chgData name="Chris Post" userId="c7d08924f21bc879" providerId="LiveId" clId="{40A4A28B-CD90-4A10-8927-0776B22C3205}" dt="2023-04-09T14:11:14.442" v="192" actId="26606"/>
          <ac:spMkLst>
            <pc:docMk/>
            <pc:sldMk cId="2666374304" sldId="268"/>
            <ac:spMk id="11" creationId="{79BB35BC-D5C2-4C8B-A22A-A71E6191913B}"/>
          </ac:spMkLst>
        </pc:spChg>
        <pc:spChg chg="add del">
          <ac:chgData name="Chris Post" userId="c7d08924f21bc879" providerId="LiveId" clId="{40A4A28B-CD90-4A10-8927-0776B22C3205}" dt="2023-04-12T17:44:19.488" v="906" actId="26606"/>
          <ac:spMkLst>
            <pc:docMk/>
            <pc:sldMk cId="2666374304" sldId="268"/>
            <ac:spMk id="18" creationId="{129F4FEF-3F4E-4042-8E6D-C24E201FB31A}"/>
          </ac:spMkLst>
        </pc:spChg>
        <pc:spChg chg="add del">
          <ac:chgData name="Chris Post" userId="c7d08924f21bc879" providerId="LiveId" clId="{40A4A28B-CD90-4A10-8927-0776B22C3205}" dt="2023-04-12T17:46:10.754" v="913" actId="26606"/>
          <ac:spMkLst>
            <pc:docMk/>
            <pc:sldMk cId="2666374304" sldId="268"/>
            <ac:spMk id="2055" creationId="{9D9CE3C4-25D7-403C-9312-F3B39099D298}"/>
          </ac:spMkLst>
        </pc:spChg>
        <pc:spChg chg="add del">
          <ac:chgData name="Chris Post" userId="c7d08924f21bc879" providerId="LiveId" clId="{40A4A28B-CD90-4A10-8927-0776B22C3205}" dt="2023-04-12T17:46:10.723" v="912" actId="26606"/>
          <ac:spMkLst>
            <pc:docMk/>
            <pc:sldMk cId="2666374304" sldId="268"/>
            <ac:spMk id="2076" creationId="{B3684CCF-CEBB-4D8E-A366-95E43D4C790B}"/>
          </ac:spMkLst>
        </pc:spChg>
        <pc:spChg chg="add del">
          <ac:chgData name="Chris Post" userId="c7d08924f21bc879" providerId="LiveId" clId="{40A4A28B-CD90-4A10-8927-0776B22C3205}" dt="2023-04-12T17:46:10.723" v="912" actId="26606"/>
          <ac:spMkLst>
            <pc:docMk/>
            <pc:sldMk cId="2666374304" sldId="268"/>
            <ac:spMk id="2078" creationId="{70BEB1E7-2F88-40BC-B73D-42E5B6F80BFC}"/>
          </ac:spMkLst>
        </pc:spChg>
        <pc:spChg chg="add">
          <ac:chgData name="Chris Post" userId="c7d08924f21bc879" providerId="LiveId" clId="{40A4A28B-CD90-4A10-8927-0776B22C3205}" dt="2023-04-12T17:46:10.754" v="913" actId="26606"/>
          <ac:spMkLst>
            <pc:docMk/>
            <pc:sldMk cId="2666374304" sldId="268"/>
            <ac:spMk id="2083" creationId="{9D9CE3C4-25D7-403C-9312-F3B39099D298}"/>
          </ac:spMkLst>
        </pc:spChg>
        <pc:grpChg chg="add del">
          <ac:chgData name="Chris Post" userId="c7d08924f21bc879" providerId="LiveId" clId="{40A4A28B-CD90-4A10-8927-0776B22C3205}" dt="2023-04-12T17:46:10.754" v="913" actId="26606"/>
          <ac:grpSpMkLst>
            <pc:docMk/>
            <pc:sldMk cId="2666374304" sldId="268"/>
            <ac:grpSpMk id="2057" creationId="{2E56C079-9BED-4728-8FAD-2F9E3A179149}"/>
          </ac:grpSpMkLst>
        </pc:grpChg>
        <pc:grpChg chg="add del">
          <ac:chgData name="Chris Post" userId="c7d08924f21bc879" providerId="LiveId" clId="{40A4A28B-CD90-4A10-8927-0776B22C3205}" dt="2023-04-12T17:46:10.754" v="913" actId="26606"/>
          <ac:grpSpMkLst>
            <pc:docMk/>
            <pc:sldMk cId="2666374304" sldId="268"/>
            <ac:grpSpMk id="2063" creationId="{DE51D1B5-E12D-46A1-B0B3-7BAB36C342F8}"/>
          </ac:grpSpMkLst>
        </pc:grpChg>
        <pc:grpChg chg="add del">
          <ac:chgData name="Chris Post" userId="c7d08924f21bc879" providerId="LiveId" clId="{40A4A28B-CD90-4A10-8927-0776B22C3205}" dt="2023-04-12T17:46:10.754" v="913" actId="26606"/>
          <ac:grpSpMkLst>
            <pc:docMk/>
            <pc:sldMk cId="2666374304" sldId="268"/>
            <ac:grpSpMk id="2068" creationId="{51AC3D20-E4ED-49E6-AADF-E32D5427ECD0}"/>
          </ac:grpSpMkLst>
        </pc:grpChg>
        <pc:grpChg chg="add">
          <ac:chgData name="Chris Post" userId="c7d08924f21bc879" providerId="LiveId" clId="{40A4A28B-CD90-4A10-8927-0776B22C3205}" dt="2023-04-12T17:46:10.754" v="913" actId="26606"/>
          <ac:grpSpMkLst>
            <pc:docMk/>
            <pc:sldMk cId="2666374304" sldId="268"/>
            <ac:grpSpMk id="2084" creationId="{DE51D1B5-E12D-46A1-B0B3-7BAB36C342F8}"/>
          </ac:grpSpMkLst>
        </pc:grpChg>
        <pc:grpChg chg="add">
          <ac:chgData name="Chris Post" userId="c7d08924f21bc879" providerId="LiveId" clId="{40A4A28B-CD90-4A10-8927-0776B22C3205}" dt="2023-04-12T17:46:10.754" v="913" actId="26606"/>
          <ac:grpSpMkLst>
            <pc:docMk/>
            <pc:sldMk cId="2666374304" sldId="268"/>
            <ac:grpSpMk id="2088" creationId="{2E56C079-9BED-4728-8FAD-2F9E3A179149}"/>
          </ac:grpSpMkLst>
        </pc:grpChg>
        <pc:grpChg chg="add">
          <ac:chgData name="Chris Post" userId="c7d08924f21bc879" providerId="LiveId" clId="{40A4A28B-CD90-4A10-8927-0776B22C3205}" dt="2023-04-12T17:46:10.754" v="913" actId="26606"/>
          <ac:grpSpMkLst>
            <pc:docMk/>
            <pc:sldMk cId="2666374304" sldId="268"/>
            <ac:grpSpMk id="2089" creationId="{51AC3D20-E4ED-49E6-AADF-E32D5427ECD0}"/>
          </ac:grpSpMkLst>
        </pc:grpChg>
        <pc:picChg chg="add del mod">
          <ac:chgData name="Chris Post" userId="c7d08924f21bc879" providerId="LiveId" clId="{40A4A28B-CD90-4A10-8927-0776B22C3205}" dt="2023-04-18T02:28:30.898" v="1812" actId="478"/>
          <ac:picMkLst>
            <pc:docMk/>
            <pc:sldMk cId="2666374304" sldId="268"/>
            <ac:picMk id="5" creationId="{A4F05661-3BDC-2D3E-2513-B9FBF4B51AE5}"/>
          </ac:picMkLst>
        </pc:picChg>
        <pc:picChg chg="add del mod">
          <ac:chgData name="Chris Post" userId="c7d08924f21bc879" providerId="LiveId" clId="{40A4A28B-CD90-4A10-8927-0776B22C3205}" dt="2023-04-18T02:28:38.156" v="1816" actId="478"/>
          <ac:picMkLst>
            <pc:docMk/>
            <pc:sldMk cId="2666374304" sldId="268"/>
            <ac:picMk id="6" creationId="{7330FD28-5871-EF4D-5B3B-A07ED94CD4DC}"/>
          </ac:picMkLst>
        </pc:picChg>
        <pc:picChg chg="del mod">
          <ac:chgData name="Chris Post" userId="c7d08924f21bc879" providerId="LiveId" clId="{40A4A28B-CD90-4A10-8927-0776B22C3205}" dt="2023-04-09T14:12:13.991" v="198" actId="478"/>
          <ac:picMkLst>
            <pc:docMk/>
            <pc:sldMk cId="2666374304" sldId="268"/>
            <ac:picMk id="8" creationId="{085525B9-7438-90DD-84E1-3D6214C23E8F}"/>
          </ac:picMkLst>
        </pc:picChg>
        <pc:picChg chg="add mod">
          <ac:chgData name="Chris Post" userId="c7d08924f21bc879" providerId="LiveId" clId="{40A4A28B-CD90-4A10-8927-0776B22C3205}" dt="2023-04-18T02:28:59.059" v="1821" actId="1076"/>
          <ac:picMkLst>
            <pc:docMk/>
            <pc:sldMk cId="2666374304" sldId="268"/>
            <ac:picMk id="8" creationId="{4246053B-7ECE-8182-9CEC-A960018BAB5A}"/>
          </ac:picMkLst>
        </pc:picChg>
        <pc:picChg chg="mod ord">
          <ac:chgData name="Chris Post" userId="c7d08924f21bc879" providerId="LiveId" clId="{40A4A28B-CD90-4A10-8927-0776B22C3205}" dt="2023-04-12T17:46:10.754" v="913" actId="26606"/>
          <ac:picMkLst>
            <pc:docMk/>
            <pc:sldMk cId="2666374304" sldId="268"/>
            <ac:picMk id="13" creationId="{D055FA93-E9E7-9216-03A0-2A75A72445D8}"/>
          </ac:picMkLst>
        </pc:picChg>
        <pc:picChg chg="add mod">
          <ac:chgData name="Chris Post" userId="c7d08924f21bc879" providerId="LiveId" clId="{40A4A28B-CD90-4A10-8927-0776B22C3205}" dt="2023-04-12T17:46:10.723" v="912" actId="26606"/>
          <ac:picMkLst>
            <pc:docMk/>
            <pc:sldMk cId="2666374304" sldId="268"/>
            <ac:picMk id="2050" creationId="{FA17AB6D-F9B7-8778-91CD-4A6FF3286212}"/>
          </ac:picMkLst>
        </pc:picChg>
      </pc:sldChg>
      <pc:sldChg chg="addSp delSp modSp add mod ord modTransition">
        <pc:chgData name="Chris Post" userId="c7d08924f21bc879" providerId="LiveId" clId="{40A4A28B-CD90-4A10-8927-0776B22C3205}" dt="2023-04-26T11:28:39.808" v="1915" actId="20577"/>
        <pc:sldMkLst>
          <pc:docMk/>
          <pc:sldMk cId="1528143779" sldId="269"/>
        </pc:sldMkLst>
        <pc:spChg chg="del mod ord">
          <ac:chgData name="Chris Post" userId="c7d08924f21bc879" providerId="LiveId" clId="{40A4A28B-CD90-4A10-8927-0776B22C3205}" dt="2023-04-09T14:16:21.248" v="234" actId="478"/>
          <ac:spMkLst>
            <pc:docMk/>
            <pc:sldMk cId="1528143779" sldId="269"/>
            <ac:spMk id="3" creationId="{FD231AF6-2058-7852-C6EA-ED794C556A6F}"/>
          </ac:spMkLst>
        </pc:spChg>
        <pc:spChg chg="mod">
          <ac:chgData name="Chris Post" userId="c7d08924f21bc879" providerId="LiveId" clId="{40A4A28B-CD90-4A10-8927-0776B22C3205}" dt="2023-04-26T11:28:39.808" v="1915" actId="20577"/>
          <ac:spMkLst>
            <pc:docMk/>
            <pc:sldMk cId="1528143779" sldId="269"/>
            <ac:spMk id="4" creationId="{498ED803-FB3C-99EB-F1BC-2C875C0B69CE}"/>
          </ac:spMkLst>
        </pc:spChg>
        <pc:spChg chg="add del mod">
          <ac:chgData name="Chris Post" userId="c7d08924f21bc879" providerId="LiveId" clId="{40A4A28B-CD90-4A10-8927-0776B22C3205}" dt="2023-04-09T14:16:32.782" v="236" actId="478"/>
          <ac:spMkLst>
            <pc:docMk/>
            <pc:sldMk cId="1528143779" sldId="269"/>
            <ac:spMk id="8" creationId="{481642E4-7E4B-744C-DF60-2FD01883AD27}"/>
          </ac:spMkLst>
        </pc:spChg>
        <pc:spChg chg="del">
          <ac:chgData name="Chris Post" userId="c7d08924f21bc879" providerId="LiveId" clId="{40A4A28B-CD90-4A10-8927-0776B22C3205}" dt="2023-04-09T14:15:48.827" v="228" actId="26606"/>
          <ac:spMkLst>
            <pc:docMk/>
            <pc:sldMk cId="1528143779" sldId="269"/>
            <ac:spMk id="18" creationId="{129F4FEF-3F4E-4042-8E6D-C24E201FB31A}"/>
          </ac:spMkLst>
        </pc:spChg>
        <pc:spChg chg="add del">
          <ac:chgData name="Chris Post" userId="c7d08924f21bc879" providerId="LiveId" clId="{40A4A28B-CD90-4A10-8927-0776B22C3205}" dt="2023-04-09T14:16:08.888" v="230" actId="26606"/>
          <ac:spMkLst>
            <pc:docMk/>
            <pc:sldMk cId="1528143779" sldId="269"/>
            <ac:spMk id="23" creationId="{AAB8EDC3-1C0D-4505-A2C7-839A5161FB53}"/>
          </ac:spMkLst>
        </pc:spChg>
        <pc:spChg chg="add del">
          <ac:chgData name="Chris Post" userId="c7d08924f21bc879" providerId="LiveId" clId="{40A4A28B-CD90-4A10-8927-0776B22C3205}" dt="2023-04-09T14:16:08.888" v="230" actId="26606"/>
          <ac:spMkLst>
            <pc:docMk/>
            <pc:sldMk cId="1528143779" sldId="269"/>
            <ac:spMk id="25" creationId="{2069E294-3813-4588-9E9C-AEA08F9C4DA1}"/>
          </ac:spMkLst>
        </pc:spChg>
        <pc:spChg chg="add">
          <ac:chgData name="Chris Post" userId="c7d08924f21bc879" providerId="LiveId" clId="{40A4A28B-CD90-4A10-8927-0776B22C3205}" dt="2023-04-09T14:16:08.888" v="230" actId="26606"/>
          <ac:spMkLst>
            <pc:docMk/>
            <pc:sldMk cId="1528143779" sldId="269"/>
            <ac:spMk id="30" creationId="{04812C46-200A-4DEB-A05E-3ED6C68C2387}"/>
          </ac:spMkLst>
        </pc:spChg>
        <pc:spChg chg="add">
          <ac:chgData name="Chris Post" userId="c7d08924f21bc879" providerId="LiveId" clId="{40A4A28B-CD90-4A10-8927-0776B22C3205}" dt="2023-04-09T14:16:08.888" v="230" actId="26606"/>
          <ac:spMkLst>
            <pc:docMk/>
            <pc:sldMk cId="1528143779" sldId="269"/>
            <ac:spMk id="32" creationId="{D1EA859B-E555-4109-94F3-6700E046E008}"/>
          </ac:spMkLst>
        </pc:spChg>
        <pc:picChg chg="add mod modCrop">
          <ac:chgData name="Chris Post" userId="c7d08924f21bc879" providerId="LiveId" clId="{40A4A28B-CD90-4A10-8927-0776B22C3205}" dt="2023-04-18T02:43:07.707" v="1890" actId="732"/>
          <ac:picMkLst>
            <pc:docMk/>
            <pc:sldMk cId="1528143779" sldId="269"/>
            <ac:picMk id="3" creationId="{F7110828-B073-8E09-1F05-7EA038EE4A73}"/>
          </ac:picMkLst>
        </pc:picChg>
        <pc:picChg chg="del mod">
          <ac:chgData name="Chris Post" userId="c7d08924f21bc879" providerId="LiveId" clId="{40A4A28B-CD90-4A10-8927-0776B22C3205}" dt="2023-04-09T14:15:56.732" v="229" actId="478"/>
          <ac:picMkLst>
            <pc:docMk/>
            <pc:sldMk cId="1528143779" sldId="269"/>
            <ac:picMk id="5" creationId="{A4F05661-3BDC-2D3E-2513-B9FBF4B51AE5}"/>
          </ac:picMkLst>
        </pc:picChg>
        <pc:picChg chg="add del mod">
          <ac:chgData name="Chris Post" userId="c7d08924f21bc879" providerId="LiveId" clId="{40A4A28B-CD90-4A10-8927-0776B22C3205}" dt="2023-04-18T02:42:35.376" v="1882" actId="478"/>
          <ac:picMkLst>
            <pc:docMk/>
            <pc:sldMk cId="1528143779" sldId="269"/>
            <ac:picMk id="6" creationId="{38739C45-932F-D91F-A137-F5EBD113FAA1}"/>
          </ac:picMkLst>
        </pc:picChg>
        <pc:picChg chg="mod">
          <ac:chgData name="Chris Post" userId="c7d08924f21bc879" providerId="LiveId" clId="{40A4A28B-CD90-4A10-8927-0776B22C3205}" dt="2023-04-12T17:39:57.132" v="833" actId="14100"/>
          <ac:picMkLst>
            <pc:docMk/>
            <pc:sldMk cId="1528143779" sldId="269"/>
            <ac:picMk id="13" creationId="{D055FA93-E9E7-9216-03A0-2A75A72445D8}"/>
          </ac:picMkLst>
        </pc:picChg>
      </pc:sldChg>
      <pc:sldChg chg="addSp delSp modSp add mod modTransition">
        <pc:chgData name="Chris Post" userId="c7d08924f21bc879" providerId="LiveId" clId="{40A4A28B-CD90-4A10-8927-0776B22C3205}" dt="2023-04-26T11:27:56.054" v="1904" actId="20577"/>
        <pc:sldMkLst>
          <pc:docMk/>
          <pc:sldMk cId="1915540589" sldId="270"/>
        </pc:sldMkLst>
        <pc:spChg chg="mod">
          <ac:chgData name="Chris Post" userId="c7d08924f21bc879" providerId="LiveId" clId="{40A4A28B-CD90-4A10-8927-0776B22C3205}" dt="2023-04-26T11:27:56.054" v="1904" actId="20577"/>
          <ac:spMkLst>
            <pc:docMk/>
            <pc:sldMk cId="1915540589" sldId="270"/>
            <ac:spMk id="4" creationId="{498ED803-FB3C-99EB-F1BC-2C875C0B69CE}"/>
          </ac:spMkLst>
        </pc:spChg>
        <pc:picChg chg="add mod">
          <ac:chgData name="Chris Post" userId="c7d08924f21bc879" providerId="LiveId" clId="{40A4A28B-CD90-4A10-8927-0776B22C3205}" dt="2023-04-18T02:31:30.787" v="1838" actId="14100"/>
          <ac:picMkLst>
            <pc:docMk/>
            <pc:sldMk cId="1915540589" sldId="270"/>
            <ac:picMk id="3" creationId="{18A150CF-C089-6B71-8D82-AEC026EEBC84}"/>
          </ac:picMkLst>
        </pc:picChg>
        <pc:picChg chg="del">
          <ac:chgData name="Chris Post" userId="c7d08924f21bc879" providerId="LiveId" clId="{40A4A28B-CD90-4A10-8927-0776B22C3205}" dt="2023-04-18T02:27:38.473" v="1806" actId="478"/>
          <ac:picMkLst>
            <pc:docMk/>
            <pc:sldMk cId="1915540589" sldId="270"/>
            <ac:picMk id="8" creationId="{085525B9-7438-90DD-84E1-3D6214C23E8F}"/>
          </ac:picMkLst>
        </pc:picChg>
      </pc:sldChg>
      <pc:sldChg chg="addSp delSp modSp add mod ord modTransition modClrScheme delDesignElem chgLayout">
        <pc:chgData name="Chris Post" userId="c7d08924f21bc879" providerId="LiveId" clId="{40A4A28B-CD90-4A10-8927-0776B22C3205}" dt="2023-04-12T19:00:19.516" v="1718"/>
        <pc:sldMkLst>
          <pc:docMk/>
          <pc:sldMk cId="1048674102" sldId="271"/>
        </pc:sldMkLst>
        <pc:spChg chg="del">
          <ac:chgData name="Chris Post" userId="c7d08924f21bc879" providerId="LiveId" clId="{40A4A28B-CD90-4A10-8927-0776B22C3205}" dt="2023-04-12T17:06:17.565" v="404" actId="478"/>
          <ac:spMkLst>
            <pc:docMk/>
            <pc:sldMk cId="1048674102" sldId="271"/>
            <ac:spMk id="2" creationId="{AC0D1824-898E-6E6A-F9EF-C3940C175194}"/>
          </ac:spMkLst>
        </pc:spChg>
        <pc:spChg chg="del">
          <ac:chgData name="Chris Post" userId="c7d08924f21bc879" providerId="LiveId" clId="{40A4A28B-CD90-4A10-8927-0776B22C3205}" dt="2023-04-12T17:06:21.599" v="405" actId="478"/>
          <ac:spMkLst>
            <pc:docMk/>
            <pc:sldMk cId="1048674102" sldId="271"/>
            <ac:spMk id="3" creationId="{B834412D-6338-EFFF-00E0-0AD26BFC9FC4}"/>
          </ac:spMkLst>
        </pc:spChg>
        <pc:spChg chg="add del mod">
          <ac:chgData name="Chris Post" userId="c7d08924f21bc879" providerId="LiveId" clId="{40A4A28B-CD90-4A10-8927-0776B22C3205}" dt="2023-04-12T17:06:24.792" v="406" actId="478"/>
          <ac:spMkLst>
            <pc:docMk/>
            <pc:sldMk cId="1048674102" sldId="271"/>
            <ac:spMk id="7" creationId="{508DD8E1-3A46-5DF8-326B-A6E2A44DCAC0}"/>
          </ac:spMkLst>
        </pc:spChg>
        <pc:spChg chg="add del mod">
          <ac:chgData name="Chris Post" userId="c7d08924f21bc879" providerId="LiveId" clId="{40A4A28B-CD90-4A10-8927-0776B22C3205}" dt="2023-04-12T17:06:33.743" v="409" actId="478"/>
          <ac:spMkLst>
            <pc:docMk/>
            <pc:sldMk cId="1048674102" sldId="271"/>
            <ac:spMk id="9" creationId="{602AF3B4-0150-796B-3302-54C41EF9D0A9}"/>
          </ac:spMkLst>
        </pc:spChg>
        <pc:spChg chg="del">
          <ac:chgData name="Chris Post" userId="c7d08924f21bc879" providerId="LiveId" clId="{40A4A28B-CD90-4A10-8927-0776B22C3205}" dt="2023-04-12T17:08:21.883" v="422" actId="700"/>
          <ac:spMkLst>
            <pc:docMk/>
            <pc:sldMk cId="1048674102" sldId="271"/>
            <ac:spMk id="10" creationId="{FA69AAE0-49D5-4C8B-8BA2-55898C00E05E}"/>
          </ac:spMkLst>
        </pc:spChg>
        <pc:spChg chg="add mod ord">
          <ac:chgData name="Chris Post" userId="c7d08924f21bc879" providerId="LiveId" clId="{40A4A28B-CD90-4A10-8927-0776B22C3205}" dt="2023-04-12T17:09:48.666" v="481" actId="20577"/>
          <ac:spMkLst>
            <pc:docMk/>
            <pc:sldMk cId="1048674102" sldId="271"/>
            <ac:spMk id="13" creationId="{E0C95070-E75C-18FD-B4FC-B46B34013CBF}"/>
          </ac:spMkLst>
        </pc:spChg>
        <pc:graphicFrameChg chg="add mod">
          <ac:chgData name="Chris Post" userId="c7d08924f21bc879" providerId="LiveId" clId="{40A4A28B-CD90-4A10-8927-0776B22C3205}" dt="2023-04-12T17:09:59.961" v="487" actId="20577"/>
          <ac:graphicFrameMkLst>
            <pc:docMk/>
            <pc:sldMk cId="1048674102" sldId="271"/>
            <ac:graphicFrameMk id="11" creationId="{4D4F9030-C307-DBD1-6AA8-8F01B77855E0}"/>
          </ac:graphicFrameMkLst>
        </pc:graphicFrameChg>
        <pc:picChg chg="add del">
          <ac:chgData name="Chris Post" userId="c7d08924f21bc879" providerId="LiveId" clId="{40A4A28B-CD90-4A10-8927-0776B22C3205}" dt="2023-04-12T17:06:29.343" v="408" actId="478"/>
          <ac:picMkLst>
            <pc:docMk/>
            <pc:sldMk cId="1048674102" sldId="271"/>
            <ac:picMk id="4" creationId="{AD109CEE-B61B-0B51-56AA-2949E90CD2C1}"/>
          </ac:picMkLst>
        </pc:picChg>
        <pc:picChg chg="del">
          <ac:chgData name="Chris Post" userId="c7d08924f21bc879" providerId="LiveId" clId="{40A4A28B-CD90-4A10-8927-0776B22C3205}" dt="2023-04-12T17:06:13.573" v="403" actId="478"/>
          <ac:picMkLst>
            <pc:docMk/>
            <pc:sldMk cId="1048674102" sldId="271"/>
            <ac:picMk id="6" creationId="{2FAF4E15-C19F-3C68-0B13-91660F988AC4}"/>
          </ac:picMkLst>
        </pc:picChg>
        <pc:picChg chg="mod">
          <ac:chgData name="Chris Post" userId="c7d08924f21bc879" providerId="LiveId" clId="{40A4A28B-CD90-4A10-8927-0776B22C3205}" dt="2023-04-12T17:41:16.580" v="851" actId="1076"/>
          <ac:picMkLst>
            <pc:docMk/>
            <pc:sldMk cId="1048674102" sldId="271"/>
            <ac:picMk id="12" creationId="{9180F5CF-B5A5-23B7-E46A-00704C781087}"/>
          </ac:picMkLst>
        </pc:picChg>
      </pc:sldChg>
      <pc:sldChg chg="addSp delSp modSp add mod modTransition modClrScheme delDesignElem chgLayout">
        <pc:chgData name="Chris Post" userId="c7d08924f21bc879" providerId="LiveId" clId="{40A4A28B-CD90-4A10-8927-0776B22C3205}" dt="2023-04-12T19:00:19.516" v="1718"/>
        <pc:sldMkLst>
          <pc:docMk/>
          <pc:sldMk cId="1125196093" sldId="272"/>
        </pc:sldMkLst>
        <pc:spChg chg="del mod">
          <ac:chgData name="Chris Post" userId="c7d08924f21bc879" providerId="LiveId" clId="{40A4A28B-CD90-4A10-8927-0776B22C3205}" dt="2023-04-12T17:22:44.441" v="636" actId="478"/>
          <ac:spMkLst>
            <pc:docMk/>
            <pc:sldMk cId="1125196093" sldId="272"/>
            <ac:spMk id="2" creationId="{0C23DE7F-1549-1148-A1F2-4BC6D93F361C}"/>
          </ac:spMkLst>
        </pc:spChg>
        <pc:spChg chg="mod ord">
          <ac:chgData name="Chris Post" userId="c7d08924f21bc879" providerId="LiveId" clId="{40A4A28B-CD90-4A10-8927-0776B22C3205}" dt="2023-04-12T17:32:18.913" v="767" actId="20577"/>
          <ac:spMkLst>
            <pc:docMk/>
            <pc:sldMk cId="1125196093" sldId="272"/>
            <ac:spMk id="3" creationId="{FD231AF6-2058-7852-C6EA-ED794C556A6F}"/>
          </ac:spMkLst>
        </pc:spChg>
        <pc:spChg chg="del">
          <ac:chgData name="Chris Post" userId="c7d08924f21bc879" providerId="LiveId" clId="{40A4A28B-CD90-4A10-8927-0776B22C3205}" dt="2023-04-12T17:14:25.164" v="559" actId="478"/>
          <ac:spMkLst>
            <pc:docMk/>
            <pc:sldMk cId="1125196093" sldId="272"/>
            <ac:spMk id="4" creationId="{498ED803-FB3C-99EB-F1BC-2C875C0B69CE}"/>
          </ac:spMkLst>
        </pc:spChg>
        <pc:spChg chg="add del mod">
          <ac:chgData name="Chris Post" userId="c7d08924f21bc879" providerId="LiveId" clId="{40A4A28B-CD90-4A10-8927-0776B22C3205}" dt="2023-04-12T17:15:17.997" v="564" actId="478"/>
          <ac:spMkLst>
            <pc:docMk/>
            <pc:sldMk cId="1125196093" sldId="272"/>
            <ac:spMk id="6" creationId="{93781DB9-E2BB-3AFE-BF19-70C96CC7FA21}"/>
          </ac:spMkLst>
        </pc:spChg>
        <pc:spChg chg="add del mod ord">
          <ac:chgData name="Chris Post" userId="c7d08924f21bc879" providerId="LiveId" clId="{40A4A28B-CD90-4A10-8927-0776B22C3205}" dt="2023-04-12T17:17:38.596" v="585" actId="478"/>
          <ac:spMkLst>
            <pc:docMk/>
            <pc:sldMk cId="1125196093" sldId="272"/>
            <ac:spMk id="7" creationId="{5715A64B-85AB-9768-B048-AA3BE687D467}"/>
          </ac:spMkLst>
        </pc:spChg>
        <pc:spChg chg="add mod ord">
          <ac:chgData name="Chris Post" userId="c7d08924f21bc879" providerId="LiveId" clId="{40A4A28B-CD90-4A10-8927-0776B22C3205}" dt="2023-04-12T17:28:20.806" v="704" actId="1076"/>
          <ac:spMkLst>
            <pc:docMk/>
            <pc:sldMk cId="1125196093" sldId="272"/>
            <ac:spMk id="9" creationId="{1D04F420-9896-24F8-75EB-D86344757B6B}"/>
          </ac:spMkLst>
        </pc:spChg>
        <pc:spChg chg="add">
          <ac:chgData name="Chris Post" userId="c7d08924f21bc879" providerId="LiveId" clId="{40A4A28B-CD90-4A10-8927-0776B22C3205}" dt="2023-04-12T17:29:47" v="714"/>
          <ac:spMkLst>
            <pc:docMk/>
            <pc:sldMk cId="1125196093" sldId="272"/>
            <ac:spMk id="11" creationId="{2085F2F6-8832-50ED-5820-713105D2F027}"/>
          </ac:spMkLst>
        </pc:spChg>
        <pc:spChg chg="add del mod">
          <ac:chgData name="Chris Post" userId="c7d08924f21bc879" providerId="LiveId" clId="{40A4A28B-CD90-4A10-8927-0776B22C3205}" dt="2023-04-12T17:30:31.897" v="720" actId="478"/>
          <ac:spMkLst>
            <pc:docMk/>
            <pc:sldMk cId="1125196093" sldId="272"/>
            <ac:spMk id="12" creationId="{8DA8117D-6A01-2D86-56FC-4D3F4110DD70}"/>
          </ac:spMkLst>
        </pc:spChg>
        <pc:spChg chg="add del mod">
          <ac:chgData name="Chris Post" userId="c7d08924f21bc879" providerId="LiveId" clId="{40A4A28B-CD90-4A10-8927-0776B22C3205}" dt="2023-04-12T17:30:29.904" v="719" actId="478"/>
          <ac:spMkLst>
            <pc:docMk/>
            <pc:sldMk cId="1125196093" sldId="272"/>
            <ac:spMk id="14" creationId="{138CE109-5838-0341-A8C8-40C31118CFCC}"/>
          </ac:spMkLst>
        </pc:spChg>
        <pc:spChg chg="del">
          <ac:chgData name="Chris Post" userId="c7d08924f21bc879" providerId="LiveId" clId="{40A4A28B-CD90-4A10-8927-0776B22C3205}" dt="2023-04-12T17:17:06.548" v="572" actId="700"/>
          <ac:spMkLst>
            <pc:docMk/>
            <pc:sldMk cId="1125196093" sldId="272"/>
            <ac:spMk id="50" creationId="{654982E2-E5D3-4959-B20C-63A421F6DBD4}"/>
          </ac:spMkLst>
        </pc:spChg>
        <pc:spChg chg="add">
          <ac:chgData name="Chris Post" userId="c7d08924f21bc879" providerId="LiveId" clId="{40A4A28B-CD90-4A10-8927-0776B22C3205}" dt="2023-04-12T17:23:21.627" v="638" actId="26606"/>
          <ac:spMkLst>
            <pc:docMk/>
            <pc:sldMk cId="1125196093" sldId="272"/>
            <ac:spMk id="1043" creationId="{2E442304-DDBD-4F7B-8017-36BCC863FB40}"/>
          </ac:spMkLst>
        </pc:spChg>
        <pc:spChg chg="add">
          <ac:chgData name="Chris Post" userId="c7d08924f21bc879" providerId="LiveId" clId="{40A4A28B-CD90-4A10-8927-0776B22C3205}" dt="2023-04-12T17:23:21.627" v="638" actId="26606"/>
          <ac:spMkLst>
            <pc:docMk/>
            <pc:sldMk cId="1125196093" sldId="272"/>
            <ac:spMk id="1045" creationId="{5E107275-3853-46FD-A241-DE4355A42675}"/>
          </ac:spMkLst>
        </pc:spChg>
        <pc:grpChg chg="del">
          <ac:chgData name="Chris Post" userId="c7d08924f21bc879" providerId="LiveId" clId="{40A4A28B-CD90-4A10-8927-0776B22C3205}" dt="2023-04-12T17:17:06.548" v="572" actId="700"/>
          <ac:grpSpMkLst>
            <pc:docMk/>
            <pc:sldMk cId="1125196093" sldId="272"/>
            <ac:grpSpMk id="52" creationId="{2771FEA5-1BB0-4DEA-9432-D1A5CA9E5347}"/>
          </ac:grpSpMkLst>
        </pc:grpChg>
        <pc:grpChg chg="del">
          <ac:chgData name="Chris Post" userId="c7d08924f21bc879" providerId="LiveId" clId="{40A4A28B-CD90-4A10-8927-0776B22C3205}" dt="2023-04-12T17:17:06.548" v="572" actId="700"/>
          <ac:grpSpMkLst>
            <pc:docMk/>
            <pc:sldMk cId="1125196093" sldId="272"/>
            <ac:grpSpMk id="58" creationId="{36352218-10DD-425E-846C-2766AF166A7F}"/>
          </ac:grpSpMkLst>
        </pc:grpChg>
        <pc:picChg chg="del mod">
          <ac:chgData name="Chris Post" userId="c7d08924f21bc879" providerId="LiveId" clId="{40A4A28B-CD90-4A10-8927-0776B22C3205}" dt="2023-04-12T17:24:43.284" v="648" actId="478"/>
          <ac:picMkLst>
            <pc:docMk/>
            <pc:sldMk cId="1125196093" sldId="272"/>
            <ac:picMk id="8" creationId="{085525B9-7438-90DD-84E1-3D6214C23E8F}"/>
          </ac:picMkLst>
        </pc:picChg>
        <pc:picChg chg="add mod">
          <ac:chgData name="Chris Post" userId="c7d08924f21bc879" providerId="LiveId" clId="{40A4A28B-CD90-4A10-8927-0776B22C3205}" dt="2023-04-12T17:24:55.521" v="652" actId="1076"/>
          <ac:picMkLst>
            <pc:docMk/>
            <pc:sldMk cId="1125196093" sldId="272"/>
            <ac:picMk id="10" creationId="{D8432D8D-63BC-66B5-5394-27D97333DAC4}"/>
          </ac:picMkLst>
        </pc:picChg>
        <pc:picChg chg="mod">
          <ac:chgData name="Chris Post" userId="c7d08924f21bc879" providerId="LiveId" clId="{40A4A28B-CD90-4A10-8927-0776B22C3205}" dt="2023-04-12T17:24:19.326" v="645" actId="1076"/>
          <ac:picMkLst>
            <pc:docMk/>
            <pc:sldMk cId="1125196093" sldId="272"/>
            <ac:picMk id="13" creationId="{D055FA93-E9E7-9216-03A0-2A75A72445D8}"/>
          </ac:picMkLst>
        </pc:picChg>
        <pc:picChg chg="add mod">
          <ac:chgData name="Chris Post" userId="c7d08924f21bc879" providerId="LiveId" clId="{40A4A28B-CD90-4A10-8927-0776B22C3205}" dt="2023-04-12T17:28:10.617" v="703" actId="1076"/>
          <ac:picMkLst>
            <pc:docMk/>
            <pc:sldMk cId="1125196093" sldId="272"/>
            <ac:picMk id="1026" creationId="{4EA06500-A958-63D7-7A65-50591D614799}"/>
          </ac:picMkLst>
        </pc:picChg>
        <pc:picChg chg="add mod">
          <ac:chgData name="Chris Post" userId="c7d08924f21bc879" providerId="LiveId" clId="{40A4A28B-CD90-4A10-8927-0776B22C3205}" dt="2023-04-12T17:31:18.151" v="725" actId="14100"/>
          <ac:picMkLst>
            <pc:docMk/>
            <pc:sldMk cId="1125196093" sldId="272"/>
            <ac:picMk id="1028" creationId="{B186DEA7-555D-5240-BD01-34D0C37C9E92}"/>
          </ac:picMkLst>
        </pc:picChg>
        <pc:picChg chg="add mod">
          <ac:chgData name="Chris Post" userId="c7d08924f21bc879" providerId="LiveId" clId="{40A4A28B-CD90-4A10-8927-0776B22C3205}" dt="2023-04-12T17:31:24.858" v="727" actId="1076"/>
          <ac:picMkLst>
            <pc:docMk/>
            <pc:sldMk cId="1125196093" sldId="272"/>
            <ac:picMk id="1030" creationId="{17BCD200-F48B-E60D-6969-45E386978BBC}"/>
          </ac:picMkLst>
        </pc:picChg>
        <pc:picChg chg="add mod">
          <ac:chgData name="Chris Post" userId="c7d08924f21bc879" providerId="LiveId" clId="{40A4A28B-CD90-4A10-8927-0776B22C3205}" dt="2023-04-12T17:27:59.450" v="700" actId="1076"/>
          <ac:picMkLst>
            <pc:docMk/>
            <pc:sldMk cId="1125196093" sldId="272"/>
            <ac:picMk id="1032" creationId="{3A1EA036-596E-1C67-9253-FA116D3D7C1D}"/>
          </ac:picMkLst>
        </pc:picChg>
        <pc:picChg chg="add mod">
          <ac:chgData name="Chris Post" userId="c7d08924f21bc879" providerId="LiveId" clId="{40A4A28B-CD90-4A10-8927-0776B22C3205}" dt="2023-04-12T17:29:31.873" v="713" actId="1076"/>
          <ac:picMkLst>
            <pc:docMk/>
            <pc:sldMk cId="1125196093" sldId="272"/>
            <ac:picMk id="1034" creationId="{15779317-E469-A897-2BFF-C1080B924A68}"/>
          </ac:picMkLst>
        </pc:picChg>
        <pc:picChg chg="add mod">
          <ac:chgData name="Chris Post" userId="c7d08924f21bc879" providerId="LiveId" clId="{40A4A28B-CD90-4A10-8927-0776B22C3205}" dt="2023-04-12T17:26:35.522" v="684" actId="1076"/>
          <ac:picMkLst>
            <pc:docMk/>
            <pc:sldMk cId="1125196093" sldId="272"/>
            <ac:picMk id="1036" creationId="{F41BFE70-AE86-67F3-E25A-59439186D60A}"/>
          </ac:picMkLst>
        </pc:picChg>
        <pc:picChg chg="add mod">
          <ac:chgData name="Chris Post" userId="c7d08924f21bc879" providerId="LiveId" clId="{40A4A28B-CD90-4A10-8927-0776B22C3205}" dt="2023-04-12T17:31:29.629" v="728" actId="14100"/>
          <ac:picMkLst>
            <pc:docMk/>
            <pc:sldMk cId="1125196093" sldId="272"/>
            <ac:picMk id="1038" creationId="{2BD25C12-A0E6-D902-79FE-0BBC7C825CAE}"/>
          </ac:picMkLst>
        </pc:picChg>
        <pc:picChg chg="add mod">
          <ac:chgData name="Chris Post" userId="c7d08924f21bc879" providerId="LiveId" clId="{40A4A28B-CD90-4A10-8927-0776B22C3205}" dt="2023-04-12T17:29:54.009" v="715" actId="1076"/>
          <ac:picMkLst>
            <pc:docMk/>
            <pc:sldMk cId="1125196093" sldId="272"/>
            <ac:picMk id="1040" creationId="{825D2264-E1BF-7E6A-88FD-97E45D9F7923}"/>
          </ac:picMkLst>
        </pc:picChg>
        <pc:picChg chg="add mod">
          <ac:chgData name="Chris Post" userId="c7d08924f21bc879" providerId="LiveId" clId="{40A4A28B-CD90-4A10-8927-0776B22C3205}" dt="2023-04-12T17:27:39.812" v="696" actId="1076"/>
          <ac:picMkLst>
            <pc:docMk/>
            <pc:sldMk cId="1125196093" sldId="272"/>
            <ac:picMk id="1042" creationId="{08572920-2501-0883-BC8C-4B0ED22F3673}"/>
          </ac:picMkLst>
        </pc:picChg>
        <pc:picChg chg="add mod">
          <ac:chgData name="Chris Post" userId="c7d08924f21bc879" providerId="LiveId" clId="{40A4A28B-CD90-4A10-8927-0776B22C3205}" dt="2023-04-12T17:28:27.777" v="706" actId="1076"/>
          <ac:picMkLst>
            <pc:docMk/>
            <pc:sldMk cId="1125196093" sldId="272"/>
            <ac:picMk id="1044" creationId="{D86FD816-7CA6-41AB-E2C1-AD058617CF5E}"/>
          </ac:picMkLst>
        </pc:picChg>
        <pc:picChg chg="add mod">
          <ac:chgData name="Chris Post" userId="c7d08924f21bc879" providerId="LiveId" clId="{40A4A28B-CD90-4A10-8927-0776B22C3205}" dt="2023-04-12T17:29:20.371" v="712" actId="1076"/>
          <ac:picMkLst>
            <pc:docMk/>
            <pc:sldMk cId="1125196093" sldId="272"/>
            <ac:picMk id="1046" creationId="{84925974-8A46-D843-C691-C28BF5C86AC7}"/>
          </ac:picMkLst>
        </pc:picChg>
        <pc:picChg chg="add mod">
          <ac:chgData name="Chris Post" userId="c7d08924f21bc879" providerId="LiveId" clId="{40A4A28B-CD90-4A10-8927-0776B22C3205}" dt="2023-04-12T17:31:09.987" v="724" actId="1076"/>
          <ac:picMkLst>
            <pc:docMk/>
            <pc:sldMk cId="1125196093" sldId="272"/>
            <ac:picMk id="1054" creationId="{632015D7-0CA7-86C4-25F0-79A74C35460A}"/>
          </ac:picMkLst>
        </pc:picChg>
      </pc:sldChg>
      <pc:sldChg chg="addSp delSp modSp add mod modTransition">
        <pc:chgData name="Chris Post" userId="c7d08924f21bc879" providerId="LiveId" clId="{40A4A28B-CD90-4A10-8927-0776B22C3205}" dt="2023-04-26T11:40:10.529" v="1935" actId="20577"/>
        <pc:sldMkLst>
          <pc:docMk/>
          <pc:sldMk cId="3269286320" sldId="273"/>
        </pc:sldMkLst>
        <pc:spChg chg="mod">
          <ac:chgData name="Chris Post" userId="c7d08924f21bc879" providerId="LiveId" clId="{40A4A28B-CD90-4A10-8927-0776B22C3205}" dt="2023-04-26T11:40:10.529" v="1935" actId="20577"/>
          <ac:spMkLst>
            <pc:docMk/>
            <pc:sldMk cId="3269286320" sldId="273"/>
            <ac:spMk id="3" creationId="{FD231AF6-2058-7852-C6EA-ED794C556A6F}"/>
          </ac:spMkLst>
        </pc:spChg>
        <pc:spChg chg="mod ord">
          <ac:chgData name="Chris Post" userId="c7d08924f21bc879" providerId="LiveId" clId="{40A4A28B-CD90-4A10-8927-0776B22C3205}" dt="2023-04-16T13:03:43.319" v="1759" actId="14100"/>
          <ac:spMkLst>
            <pc:docMk/>
            <pc:sldMk cId="3269286320" sldId="273"/>
            <ac:spMk id="4" creationId="{498ED803-FB3C-99EB-F1BC-2C875C0B69CE}"/>
          </ac:spMkLst>
        </pc:spChg>
        <pc:spChg chg="del">
          <ac:chgData name="Chris Post" userId="c7d08924f21bc879" providerId="LiveId" clId="{40A4A28B-CD90-4A10-8927-0776B22C3205}" dt="2023-04-12T17:51:33.794" v="960" actId="26606"/>
          <ac:spMkLst>
            <pc:docMk/>
            <pc:sldMk cId="3269286320" sldId="273"/>
            <ac:spMk id="2083" creationId="{9D9CE3C4-25D7-403C-9312-F3B39099D298}"/>
          </ac:spMkLst>
        </pc:spChg>
        <pc:spChg chg="add del">
          <ac:chgData name="Chris Post" userId="c7d08924f21bc879" providerId="LiveId" clId="{40A4A28B-CD90-4A10-8927-0776B22C3205}" dt="2023-04-16T13:01:56.413" v="1749" actId="26606"/>
          <ac:spMkLst>
            <pc:docMk/>
            <pc:sldMk cId="3269286320" sldId="273"/>
            <ac:spMk id="3081" creationId="{9D9CE3C4-25D7-403C-9312-F3B39099D298}"/>
          </ac:spMkLst>
        </pc:spChg>
        <pc:spChg chg="add">
          <ac:chgData name="Chris Post" userId="c7d08924f21bc879" providerId="LiveId" clId="{40A4A28B-CD90-4A10-8927-0776B22C3205}" dt="2023-04-16T13:01:56.413" v="1749" actId="26606"/>
          <ac:spMkLst>
            <pc:docMk/>
            <pc:sldMk cId="3269286320" sldId="273"/>
            <ac:spMk id="3102" creationId="{AD96FDFD-4E42-4A06-B8B5-768A1DB9C2A9}"/>
          </ac:spMkLst>
        </pc:spChg>
        <pc:grpChg chg="del">
          <ac:chgData name="Chris Post" userId="c7d08924f21bc879" providerId="LiveId" clId="{40A4A28B-CD90-4A10-8927-0776B22C3205}" dt="2023-04-12T17:51:33.794" v="960" actId="26606"/>
          <ac:grpSpMkLst>
            <pc:docMk/>
            <pc:sldMk cId="3269286320" sldId="273"/>
            <ac:grpSpMk id="2084" creationId="{DE51D1B5-E12D-46A1-B0B3-7BAB36C342F8}"/>
          </ac:grpSpMkLst>
        </pc:grpChg>
        <pc:grpChg chg="del">
          <ac:chgData name="Chris Post" userId="c7d08924f21bc879" providerId="LiveId" clId="{40A4A28B-CD90-4A10-8927-0776B22C3205}" dt="2023-04-12T17:51:33.794" v="960" actId="26606"/>
          <ac:grpSpMkLst>
            <pc:docMk/>
            <pc:sldMk cId="3269286320" sldId="273"/>
            <ac:grpSpMk id="2088" creationId="{2E56C079-9BED-4728-8FAD-2F9E3A179149}"/>
          </ac:grpSpMkLst>
        </pc:grpChg>
        <pc:grpChg chg="del">
          <ac:chgData name="Chris Post" userId="c7d08924f21bc879" providerId="LiveId" clId="{40A4A28B-CD90-4A10-8927-0776B22C3205}" dt="2023-04-12T17:51:33.794" v="960" actId="26606"/>
          <ac:grpSpMkLst>
            <pc:docMk/>
            <pc:sldMk cId="3269286320" sldId="273"/>
            <ac:grpSpMk id="2089" creationId="{51AC3D20-E4ED-49E6-AADF-E32D5427ECD0}"/>
          </ac:grpSpMkLst>
        </pc:grpChg>
        <pc:grpChg chg="add del">
          <ac:chgData name="Chris Post" userId="c7d08924f21bc879" providerId="LiveId" clId="{40A4A28B-CD90-4A10-8927-0776B22C3205}" dt="2023-04-16T13:01:56.413" v="1749" actId="26606"/>
          <ac:grpSpMkLst>
            <pc:docMk/>
            <pc:sldMk cId="3269286320" sldId="273"/>
            <ac:grpSpMk id="3083" creationId="{2E56C079-9BED-4728-8FAD-2F9E3A179149}"/>
          </ac:grpSpMkLst>
        </pc:grpChg>
        <pc:grpChg chg="add del">
          <ac:chgData name="Chris Post" userId="c7d08924f21bc879" providerId="LiveId" clId="{40A4A28B-CD90-4A10-8927-0776B22C3205}" dt="2023-04-16T13:01:56.413" v="1749" actId="26606"/>
          <ac:grpSpMkLst>
            <pc:docMk/>
            <pc:sldMk cId="3269286320" sldId="273"/>
            <ac:grpSpMk id="3089" creationId="{DE51D1B5-E12D-46A1-B0B3-7BAB36C342F8}"/>
          </ac:grpSpMkLst>
        </pc:grpChg>
        <pc:grpChg chg="add del">
          <ac:chgData name="Chris Post" userId="c7d08924f21bc879" providerId="LiveId" clId="{40A4A28B-CD90-4A10-8927-0776B22C3205}" dt="2023-04-16T13:01:56.413" v="1749" actId="26606"/>
          <ac:grpSpMkLst>
            <pc:docMk/>
            <pc:sldMk cId="3269286320" sldId="273"/>
            <ac:grpSpMk id="3094" creationId="{51AC3D20-E4ED-49E6-AADF-E32D5427ECD0}"/>
          </ac:grpSpMkLst>
        </pc:grpChg>
        <pc:picChg chg="del mod">
          <ac:chgData name="Chris Post" userId="c7d08924f21bc879" providerId="LiveId" clId="{40A4A28B-CD90-4A10-8927-0776B22C3205}" dt="2023-04-18T02:29:07.612" v="1822" actId="478"/>
          <ac:picMkLst>
            <pc:docMk/>
            <pc:sldMk cId="3269286320" sldId="273"/>
            <ac:picMk id="5" creationId="{A4F05661-3BDC-2D3E-2513-B9FBF4B51AE5}"/>
          </ac:picMkLst>
        </pc:picChg>
        <pc:picChg chg="add mod">
          <ac:chgData name="Chris Post" userId="c7d08924f21bc879" providerId="LiveId" clId="{40A4A28B-CD90-4A10-8927-0776B22C3205}" dt="2023-04-18T02:29:23.135" v="1828" actId="1076"/>
          <ac:picMkLst>
            <pc:docMk/>
            <pc:sldMk cId="3269286320" sldId="273"/>
            <ac:picMk id="6" creationId="{3A63CF62-6136-4DFA-1664-CAC6236B3019}"/>
          </ac:picMkLst>
        </pc:picChg>
        <pc:picChg chg="mod">
          <ac:chgData name="Chris Post" userId="c7d08924f21bc879" providerId="LiveId" clId="{40A4A28B-CD90-4A10-8927-0776B22C3205}" dt="2023-04-16T13:01:56.413" v="1749" actId="26606"/>
          <ac:picMkLst>
            <pc:docMk/>
            <pc:sldMk cId="3269286320" sldId="273"/>
            <ac:picMk id="13" creationId="{D055FA93-E9E7-9216-03A0-2A75A72445D8}"/>
          </ac:picMkLst>
        </pc:picChg>
        <pc:picChg chg="add del mod">
          <ac:chgData name="Chris Post" userId="c7d08924f21bc879" providerId="LiveId" clId="{40A4A28B-CD90-4A10-8927-0776B22C3205}" dt="2023-04-12T17:49:48.783" v="954" actId="478"/>
          <ac:picMkLst>
            <pc:docMk/>
            <pc:sldMk cId="3269286320" sldId="273"/>
            <ac:picMk id="2050" creationId="{FA17AB6D-F9B7-8778-91CD-4A6FF3286212}"/>
          </ac:picMkLst>
        </pc:picChg>
        <pc:picChg chg="add del mod">
          <ac:chgData name="Chris Post" userId="c7d08924f21bc879" providerId="LiveId" clId="{40A4A28B-CD90-4A10-8927-0776B22C3205}" dt="2023-04-12T17:49:48.783" v="954" actId="478"/>
          <ac:picMkLst>
            <pc:docMk/>
            <pc:sldMk cId="3269286320" sldId="273"/>
            <ac:picMk id="3074" creationId="{C5BCFC4E-A1CC-9C9D-B00A-AFEDFA71B720}"/>
          </ac:picMkLst>
        </pc:picChg>
        <pc:picChg chg="add mod ord">
          <ac:chgData name="Chris Post" userId="c7d08924f21bc879" providerId="LiveId" clId="{40A4A28B-CD90-4A10-8927-0776B22C3205}" dt="2023-04-16T13:01:56.413" v="1749" actId="26606"/>
          <ac:picMkLst>
            <pc:docMk/>
            <pc:sldMk cId="3269286320" sldId="273"/>
            <ac:picMk id="3076" creationId="{1F3BA1ED-775E-A9E7-FB7B-19E384928D0E}"/>
          </ac:picMkLst>
        </pc:picChg>
      </pc:sldChg>
      <pc:sldChg chg="addSp delSp modSp add mod ord modTransition">
        <pc:chgData name="Chris Post" userId="c7d08924f21bc879" providerId="LiveId" clId="{40A4A28B-CD90-4A10-8927-0776B22C3205}" dt="2023-04-18T02:29:59.761" v="1835" actId="1076"/>
        <pc:sldMkLst>
          <pc:docMk/>
          <pc:sldMk cId="1504607774" sldId="274"/>
        </pc:sldMkLst>
        <pc:spChg chg="mod">
          <ac:chgData name="Chris Post" userId="c7d08924f21bc879" providerId="LiveId" clId="{40A4A28B-CD90-4A10-8927-0776B22C3205}" dt="2023-04-12T18:00:15.343" v="1056" actId="1076"/>
          <ac:spMkLst>
            <pc:docMk/>
            <pc:sldMk cId="1504607774" sldId="274"/>
            <ac:spMk id="3" creationId="{FD231AF6-2058-7852-C6EA-ED794C556A6F}"/>
          </ac:spMkLst>
        </pc:spChg>
        <pc:spChg chg="mod ord">
          <ac:chgData name="Chris Post" userId="c7d08924f21bc879" providerId="LiveId" clId="{40A4A28B-CD90-4A10-8927-0776B22C3205}" dt="2023-04-12T19:25:25.162" v="1723" actId="20577"/>
          <ac:spMkLst>
            <pc:docMk/>
            <pc:sldMk cId="1504607774" sldId="274"/>
            <ac:spMk id="4" creationId="{498ED803-FB3C-99EB-F1BC-2C875C0B69CE}"/>
          </ac:spMkLst>
        </pc:spChg>
        <pc:spChg chg="del">
          <ac:chgData name="Chris Post" userId="c7d08924f21bc879" providerId="LiveId" clId="{40A4A28B-CD90-4A10-8927-0776B22C3205}" dt="2023-04-12T17:57:31.008" v="998" actId="26606"/>
          <ac:spMkLst>
            <pc:docMk/>
            <pc:sldMk cId="1504607774" sldId="274"/>
            <ac:spMk id="2083" creationId="{9D9CE3C4-25D7-403C-9312-F3B39099D298}"/>
          </ac:spMkLst>
        </pc:spChg>
        <pc:spChg chg="add">
          <ac:chgData name="Chris Post" userId="c7d08924f21bc879" providerId="LiveId" clId="{40A4A28B-CD90-4A10-8927-0776B22C3205}" dt="2023-04-12T17:57:31.008" v="998" actId="26606"/>
          <ac:spMkLst>
            <pc:docMk/>
            <pc:sldMk cId="1504607774" sldId="274"/>
            <ac:spMk id="4103" creationId="{9D9CE3C4-25D7-403C-9312-F3B39099D298}"/>
          </ac:spMkLst>
        </pc:spChg>
        <pc:grpChg chg="del">
          <ac:chgData name="Chris Post" userId="c7d08924f21bc879" providerId="LiveId" clId="{40A4A28B-CD90-4A10-8927-0776B22C3205}" dt="2023-04-12T17:57:31.008" v="998" actId="26606"/>
          <ac:grpSpMkLst>
            <pc:docMk/>
            <pc:sldMk cId="1504607774" sldId="274"/>
            <ac:grpSpMk id="2084" creationId="{DE51D1B5-E12D-46A1-B0B3-7BAB36C342F8}"/>
          </ac:grpSpMkLst>
        </pc:grpChg>
        <pc:grpChg chg="del">
          <ac:chgData name="Chris Post" userId="c7d08924f21bc879" providerId="LiveId" clId="{40A4A28B-CD90-4A10-8927-0776B22C3205}" dt="2023-04-12T17:57:31.008" v="998" actId="26606"/>
          <ac:grpSpMkLst>
            <pc:docMk/>
            <pc:sldMk cId="1504607774" sldId="274"/>
            <ac:grpSpMk id="2088" creationId="{2E56C079-9BED-4728-8FAD-2F9E3A179149}"/>
          </ac:grpSpMkLst>
        </pc:grpChg>
        <pc:grpChg chg="del">
          <ac:chgData name="Chris Post" userId="c7d08924f21bc879" providerId="LiveId" clId="{40A4A28B-CD90-4A10-8927-0776B22C3205}" dt="2023-04-12T17:57:31.008" v="998" actId="26606"/>
          <ac:grpSpMkLst>
            <pc:docMk/>
            <pc:sldMk cId="1504607774" sldId="274"/>
            <ac:grpSpMk id="2089" creationId="{51AC3D20-E4ED-49E6-AADF-E32D5427ECD0}"/>
          </ac:grpSpMkLst>
        </pc:grpChg>
        <pc:grpChg chg="add">
          <ac:chgData name="Chris Post" userId="c7d08924f21bc879" providerId="LiveId" clId="{40A4A28B-CD90-4A10-8927-0776B22C3205}" dt="2023-04-12T17:57:31.008" v="998" actId="26606"/>
          <ac:grpSpMkLst>
            <pc:docMk/>
            <pc:sldMk cId="1504607774" sldId="274"/>
            <ac:grpSpMk id="4105" creationId="{2E56C079-9BED-4728-8FAD-2F9E3A179149}"/>
          </ac:grpSpMkLst>
        </pc:grpChg>
        <pc:grpChg chg="add">
          <ac:chgData name="Chris Post" userId="c7d08924f21bc879" providerId="LiveId" clId="{40A4A28B-CD90-4A10-8927-0776B22C3205}" dt="2023-04-12T17:57:31.008" v="998" actId="26606"/>
          <ac:grpSpMkLst>
            <pc:docMk/>
            <pc:sldMk cId="1504607774" sldId="274"/>
            <ac:grpSpMk id="4111" creationId="{DE51D1B5-E12D-46A1-B0B3-7BAB36C342F8}"/>
          </ac:grpSpMkLst>
        </pc:grpChg>
        <pc:grpChg chg="add">
          <ac:chgData name="Chris Post" userId="c7d08924f21bc879" providerId="LiveId" clId="{40A4A28B-CD90-4A10-8927-0776B22C3205}" dt="2023-04-12T17:57:31.008" v="998" actId="26606"/>
          <ac:grpSpMkLst>
            <pc:docMk/>
            <pc:sldMk cId="1504607774" sldId="274"/>
            <ac:grpSpMk id="4116" creationId="{51AC3D20-E4ED-49E6-AADF-E32D5427ECD0}"/>
          </ac:grpSpMkLst>
        </pc:grpChg>
        <pc:picChg chg="del">
          <ac:chgData name="Chris Post" userId="c7d08924f21bc879" providerId="LiveId" clId="{40A4A28B-CD90-4A10-8927-0776B22C3205}" dt="2023-04-18T02:29:38.723" v="1829" actId="478"/>
          <ac:picMkLst>
            <pc:docMk/>
            <pc:sldMk cId="1504607774" sldId="274"/>
            <ac:picMk id="5" creationId="{A4F05661-3BDC-2D3E-2513-B9FBF4B51AE5}"/>
          </ac:picMkLst>
        </pc:picChg>
        <pc:picChg chg="add mod">
          <ac:chgData name="Chris Post" userId="c7d08924f21bc879" providerId="LiveId" clId="{40A4A28B-CD90-4A10-8927-0776B22C3205}" dt="2023-04-18T02:29:59.761" v="1835" actId="1076"/>
          <ac:picMkLst>
            <pc:docMk/>
            <pc:sldMk cId="1504607774" sldId="274"/>
            <ac:picMk id="6" creationId="{BCA484D0-2BC5-8E27-9820-1D055C9FB179}"/>
          </ac:picMkLst>
        </pc:picChg>
        <pc:picChg chg="mod">
          <ac:chgData name="Chris Post" userId="c7d08924f21bc879" providerId="LiveId" clId="{40A4A28B-CD90-4A10-8927-0776B22C3205}" dt="2023-04-12T17:57:31.008" v="998" actId="26606"/>
          <ac:picMkLst>
            <pc:docMk/>
            <pc:sldMk cId="1504607774" sldId="274"/>
            <ac:picMk id="13" creationId="{D055FA93-E9E7-9216-03A0-2A75A72445D8}"/>
          </ac:picMkLst>
        </pc:picChg>
        <pc:picChg chg="del">
          <ac:chgData name="Chris Post" userId="c7d08924f21bc879" providerId="LiveId" clId="{40A4A28B-CD90-4A10-8927-0776B22C3205}" dt="2023-04-12T17:57:23.402" v="996" actId="478"/>
          <ac:picMkLst>
            <pc:docMk/>
            <pc:sldMk cId="1504607774" sldId="274"/>
            <ac:picMk id="2050" creationId="{FA17AB6D-F9B7-8778-91CD-4A6FF3286212}"/>
          </ac:picMkLst>
        </pc:picChg>
        <pc:picChg chg="add mod">
          <ac:chgData name="Chris Post" userId="c7d08924f21bc879" providerId="LiveId" clId="{40A4A28B-CD90-4A10-8927-0776B22C3205}" dt="2023-04-12T17:58:00.960" v="1003" actId="1076"/>
          <ac:picMkLst>
            <pc:docMk/>
            <pc:sldMk cId="1504607774" sldId="274"/>
            <ac:picMk id="4098" creationId="{7832630E-A701-0721-FF6A-005D6F33C924}"/>
          </ac:picMkLst>
        </pc:picChg>
      </pc:sldChg>
      <pc:sldChg chg="modSp add mod ord modTransition">
        <pc:chgData name="Chris Post" userId="c7d08924f21bc879" providerId="LiveId" clId="{40A4A28B-CD90-4A10-8927-0776B22C3205}" dt="2023-04-12T19:00:19.516" v="1718"/>
        <pc:sldMkLst>
          <pc:docMk/>
          <pc:sldMk cId="3032379112" sldId="275"/>
        </pc:sldMkLst>
        <pc:spChg chg="mod">
          <ac:chgData name="Chris Post" userId="c7d08924f21bc879" providerId="LiveId" clId="{40A4A28B-CD90-4A10-8927-0776B22C3205}" dt="2023-04-12T18:47:10.644" v="1557" actId="27636"/>
          <ac:spMkLst>
            <pc:docMk/>
            <pc:sldMk cId="3032379112" sldId="275"/>
            <ac:spMk id="4" creationId="{498ED803-FB3C-99EB-F1BC-2C875C0B69CE}"/>
          </ac:spMkLst>
        </pc:spChg>
        <pc:picChg chg="mod">
          <ac:chgData name="Chris Post" userId="c7d08924f21bc879" providerId="LiveId" clId="{40A4A28B-CD90-4A10-8927-0776B22C3205}" dt="2023-04-12T18:47:32.373" v="1559" actId="1076"/>
          <ac:picMkLst>
            <pc:docMk/>
            <pc:sldMk cId="3032379112" sldId="275"/>
            <ac:picMk id="8" creationId="{085525B9-7438-90DD-84E1-3D6214C23E8F}"/>
          </ac:picMkLst>
        </pc:picChg>
      </pc:sldChg>
      <pc:sldChg chg="add del ord">
        <pc:chgData name="Chris Post" userId="c7d08924f21bc879" providerId="LiveId" clId="{40A4A28B-CD90-4A10-8927-0776B22C3205}" dt="2023-04-12T18:51:48.541" v="1574" actId="47"/>
        <pc:sldMkLst>
          <pc:docMk/>
          <pc:sldMk cId="3476145832" sldId="276"/>
        </pc:sldMkLst>
      </pc:sldChg>
      <pc:sldChg chg="modSp add mod modTransition">
        <pc:chgData name="Chris Post" userId="c7d08924f21bc879" providerId="LiveId" clId="{40A4A28B-CD90-4A10-8927-0776B22C3205}" dt="2023-04-12T19:00:19.516" v="1718"/>
        <pc:sldMkLst>
          <pc:docMk/>
          <pc:sldMk cId="3608961782" sldId="277"/>
        </pc:sldMkLst>
        <pc:spChg chg="mod">
          <ac:chgData name="Chris Post" userId="c7d08924f21bc879" providerId="LiveId" clId="{40A4A28B-CD90-4A10-8927-0776B22C3205}" dt="2023-04-12T18:14:31.885" v="1289" actId="14100"/>
          <ac:spMkLst>
            <pc:docMk/>
            <pc:sldMk cId="3608961782" sldId="277"/>
            <ac:spMk id="3" creationId="{FD231AF6-2058-7852-C6EA-ED794C556A6F}"/>
          </ac:spMkLst>
        </pc:spChg>
        <pc:spChg chg="mod">
          <ac:chgData name="Chris Post" userId="c7d08924f21bc879" providerId="LiveId" clId="{40A4A28B-CD90-4A10-8927-0776B22C3205}" dt="2023-04-12T18:40:28.819" v="1405" actId="113"/>
          <ac:spMkLst>
            <pc:docMk/>
            <pc:sldMk cId="3608961782" sldId="277"/>
            <ac:spMk id="4" creationId="{498ED803-FB3C-99EB-F1BC-2C875C0B69CE}"/>
          </ac:spMkLst>
        </pc:spChg>
        <pc:picChg chg="mod">
          <ac:chgData name="Chris Post" userId="c7d08924f21bc879" providerId="LiveId" clId="{40A4A28B-CD90-4A10-8927-0776B22C3205}" dt="2023-04-12T18:14:40.381" v="1290" actId="1076"/>
          <ac:picMkLst>
            <pc:docMk/>
            <pc:sldMk cId="3608961782" sldId="277"/>
            <ac:picMk id="8" creationId="{085525B9-7438-90DD-84E1-3D6214C23E8F}"/>
          </ac:picMkLst>
        </pc:picChg>
      </pc:sldChg>
      <pc:sldChg chg="addSp delSp modSp add del mod modTransition">
        <pc:chgData name="Chris Post" userId="c7d08924f21bc879" providerId="LiveId" clId="{40A4A28B-CD90-4A10-8927-0776B22C3205}" dt="2023-04-12T19:09:22.762" v="1720" actId="47"/>
        <pc:sldMkLst>
          <pc:docMk/>
          <pc:sldMk cId="3834019692" sldId="278"/>
        </pc:sldMkLst>
        <pc:spChg chg="mod ord">
          <ac:chgData name="Chris Post" userId="c7d08924f21bc879" providerId="LiveId" clId="{40A4A28B-CD90-4A10-8927-0776B22C3205}" dt="2023-04-12T18:42:32.202" v="1429" actId="20577"/>
          <ac:spMkLst>
            <pc:docMk/>
            <pc:sldMk cId="3834019692" sldId="278"/>
            <ac:spMk id="3" creationId="{FD231AF6-2058-7852-C6EA-ED794C556A6F}"/>
          </ac:spMkLst>
        </pc:spChg>
        <pc:spChg chg="mod">
          <ac:chgData name="Chris Post" userId="c7d08924f21bc879" providerId="LiveId" clId="{40A4A28B-CD90-4A10-8927-0776B22C3205}" dt="2023-04-12T18:42:23.344" v="1428" actId="1076"/>
          <ac:spMkLst>
            <pc:docMk/>
            <pc:sldMk cId="3834019692" sldId="278"/>
            <ac:spMk id="4" creationId="{498ED803-FB3C-99EB-F1BC-2C875C0B69CE}"/>
          </ac:spMkLst>
        </pc:spChg>
        <pc:spChg chg="del">
          <ac:chgData name="Chris Post" userId="c7d08924f21bc879" providerId="LiveId" clId="{40A4A28B-CD90-4A10-8927-0776B22C3205}" dt="2023-04-12T18:16:28.829" v="1303" actId="26606"/>
          <ac:spMkLst>
            <pc:docMk/>
            <pc:sldMk cId="3834019692" sldId="278"/>
            <ac:spMk id="11" creationId="{79BB35BC-D5C2-4C8B-A22A-A71E6191913B}"/>
          </ac:spMkLst>
        </pc:spChg>
        <pc:spChg chg="add">
          <ac:chgData name="Chris Post" userId="c7d08924f21bc879" providerId="LiveId" clId="{40A4A28B-CD90-4A10-8927-0776B22C3205}" dt="2023-04-12T18:16:28.829" v="1303" actId="26606"/>
          <ac:spMkLst>
            <pc:docMk/>
            <pc:sldMk cId="3834019692" sldId="278"/>
            <ac:spMk id="18" creationId="{21AC6A30-4F22-4C0F-B278-19C5B8A80C55}"/>
          </ac:spMkLst>
        </pc:spChg>
        <pc:spChg chg="add">
          <ac:chgData name="Chris Post" userId="c7d08924f21bc879" providerId="LiveId" clId="{40A4A28B-CD90-4A10-8927-0776B22C3205}" dt="2023-04-12T18:16:28.829" v="1303" actId="26606"/>
          <ac:spMkLst>
            <pc:docMk/>
            <pc:sldMk cId="3834019692" sldId="278"/>
            <ac:spMk id="20" creationId="{BB4335AD-65B1-44E4-90AF-264024FE4BD2}"/>
          </ac:spMkLst>
        </pc:spChg>
        <pc:picChg chg="add mod">
          <ac:chgData name="Chris Post" userId="c7d08924f21bc879" providerId="LiveId" clId="{40A4A28B-CD90-4A10-8927-0776B22C3205}" dt="2023-04-12T18:18:35.060" v="1371" actId="1076"/>
          <ac:picMkLst>
            <pc:docMk/>
            <pc:sldMk cId="3834019692" sldId="278"/>
            <ac:picMk id="2" creationId="{A7031905-512F-F25C-D9A5-AAEED4080FDC}"/>
          </ac:picMkLst>
        </pc:picChg>
        <pc:picChg chg="del mod">
          <ac:chgData name="Chris Post" userId="c7d08924f21bc879" providerId="LiveId" clId="{40A4A28B-CD90-4A10-8927-0776B22C3205}" dt="2023-04-12T18:16:42.379" v="1305" actId="478"/>
          <ac:picMkLst>
            <pc:docMk/>
            <pc:sldMk cId="3834019692" sldId="278"/>
            <ac:picMk id="8" creationId="{085525B9-7438-90DD-84E1-3D6214C23E8F}"/>
          </ac:picMkLst>
        </pc:picChg>
        <pc:picChg chg="mod ord">
          <ac:chgData name="Chris Post" userId="c7d08924f21bc879" providerId="LiveId" clId="{40A4A28B-CD90-4A10-8927-0776B22C3205}" dt="2023-04-12T18:16:28.829" v="1303" actId="26606"/>
          <ac:picMkLst>
            <pc:docMk/>
            <pc:sldMk cId="3834019692" sldId="278"/>
            <ac:picMk id="13" creationId="{D055FA93-E9E7-9216-03A0-2A75A72445D8}"/>
          </ac:picMkLst>
        </pc:picChg>
      </pc:sldChg>
      <pc:sldMasterChg chg="modTransition modSldLayout">
        <pc:chgData name="Chris Post" userId="c7d08924f21bc879" providerId="LiveId" clId="{40A4A28B-CD90-4A10-8927-0776B22C3205}" dt="2023-04-12T19:00:19.516" v="1718"/>
        <pc:sldMasterMkLst>
          <pc:docMk/>
          <pc:sldMasterMk cId="2278469834" sldId="2147483726"/>
        </pc:sldMasterMkLst>
        <pc:sldLayoutChg chg="modTransition">
          <pc:chgData name="Chris Post" userId="c7d08924f21bc879" providerId="LiveId" clId="{40A4A28B-CD90-4A10-8927-0776B22C3205}" dt="2023-04-12T19:00:19.516" v="1718"/>
          <pc:sldLayoutMkLst>
            <pc:docMk/>
            <pc:sldMasterMk cId="2278469834" sldId="2147483726"/>
            <pc:sldLayoutMk cId="4215340681" sldId="2147483727"/>
          </pc:sldLayoutMkLst>
        </pc:sldLayoutChg>
        <pc:sldLayoutChg chg="modTransition">
          <pc:chgData name="Chris Post" userId="c7d08924f21bc879" providerId="LiveId" clId="{40A4A28B-CD90-4A10-8927-0776B22C3205}" dt="2023-04-12T19:00:19.516" v="1718"/>
          <pc:sldLayoutMkLst>
            <pc:docMk/>
            <pc:sldMasterMk cId="2278469834" sldId="2147483726"/>
            <pc:sldLayoutMk cId="1789505786" sldId="2147483728"/>
          </pc:sldLayoutMkLst>
        </pc:sldLayoutChg>
        <pc:sldLayoutChg chg="modTransition">
          <pc:chgData name="Chris Post" userId="c7d08924f21bc879" providerId="LiveId" clId="{40A4A28B-CD90-4A10-8927-0776B22C3205}" dt="2023-04-12T19:00:19.516" v="1718"/>
          <pc:sldLayoutMkLst>
            <pc:docMk/>
            <pc:sldMasterMk cId="2278469834" sldId="2147483726"/>
            <pc:sldLayoutMk cId="424333374" sldId="2147483729"/>
          </pc:sldLayoutMkLst>
        </pc:sldLayoutChg>
        <pc:sldLayoutChg chg="modTransition">
          <pc:chgData name="Chris Post" userId="c7d08924f21bc879" providerId="LiveId" clId="{40A4A28B-CD90-4A10-8927-0776B22C3205}" dt="2023-04-12T19:00:19.516" v="1718"/>
          <pc:sldLayoutMkLst>
            <pc:docMk/>
            <pc:sldMasterMk cId="2278469834" sldId="2147483726"/>
            <pc:sldLayoutMk cId="1356330740" sldId="2147483730"/>
          </pc:sldLayoutMkLst>
        </pc:sldLayoutChg>
        <pc:sldLayoutChg chg="modTransition">
          <pc:chgData name="Chris Post" userId="c7d08924f21bc879" providerId="LiveId" clId="{40A4A28B-CD90-4A10-8927-0776B22C3205}" dt="2023-04-12T19:00:19.516" v="1718"/>
          <pc:sldLayoutMkLst>
            <pc:docMk/>
            <pc:sldMasterMk cId="2278469834" sldId="2147483726"/>
            <pc:sldLayoutMk cId="2890516631" sldId="2147483731"/>
          </pc:sldLayoutMkLst>
        </pc:sldLayoutChg>
        <pc:sldLayoutChg chg="modTransition">
          <pc:chgData name="Chris Post" userId="c7d08924f21bc879" providerId="LiveId" clId="{40A4A28B-CD90-4A10-8927-0776B22C3205}" dt="2023-04-12T19:00:19.516" v="1718"/>
          <pc:sldLayoutMkLst>
            <pc:docMk/>
            <pc:sldMasterMk cId="2278469834" sldId="2147483726"/>
            <pc:sldLayoutMk cId="1383078067" sldId="2147483732"/>
          </pc:sldLayoutMkLst>
        </pc:sldLayoutChg>
        <pc:sldLayoutChg chg="modTransition">
          <pc:chgData name="Chris Post" userId="c7d08924f21bc879" providerId="LiveId" clId="{40A4A28B-CD90-4A10-8927-0776B22C3205}" dt="2023-04-12T19:00:19.516" v="1718"/>
          <pc:sldLayoutMkLst>
            <pc:docMk/>
            <pc:sldMasterMk cId="2278469834" sldId="2147483726"/>
            <pc:sldLayoutMk cId="108385061" sldId="2147483733"/>
          </pc:sldLayoutMkLst>
        </pc:sldLayoutChg>
        <pc:sldLayoutChg chg="modTransition">
          <pc:chgData name="Chris Post" userId="c7d08924f21bc879" providerId="LiveId" clId="{40A4A28B-CD90-4A10-8927-0776B22C3205}" dt="2023-04-12T19:00:19.516" v="1718"/>
          <pc:sldLayoutMkLst>
            <pc:docMk/>
            <pc:sldMasterMk cId="2278469834" sldId="2147483726"/>
            <pc:sldLayoutMk cId="57758424" sldId="2147483734"/>
          </pc:sldLayoutMkLst>
        </pc:sldLayoutChg>
        <pc:sldLayoutChg chg="modTransition">
          <pc:chgData name="Chris Post" userId="c7d08924f21bc879" providerId="LiveId" clId="{40A4A28B-CD90-4A10-8927-0776B22C3205}" dt="2023-04-12T19:00:19.516" v="1718"/>
          <pc:sldLayoutMkLst>
            <pc:docMk/>
            <pc:sldMasterMk cId="2278469834" sldId="2147483726"/>
            <pc:sldLayoutMk cId="97570515" sldId="2147483735"/>
          </pc:sldLayoutMkLst>
        </pc:sldLayoutChg>
        <pc:sldLayoutChg chg="modTransition">
          <pc:chgData name="Chris Post" userId="c7d08924f21bc879" providerId="LiveId" clId="{40A4A28B-CD90-4A10-8927-0776B22C3205}" dt="2023-04-12T19:00:19.516" v="1718"/>
          <pc:sldLayoutMkLst>
            <pc:docMk/>
            <pc:sldMasterMk cId="2278469834" sldId="2147483726"/>
            <pc:sldLayoutMk cId="4038265285" sldId="2147483736"/>
          </pc:sldLayoutMkLst>
        </pc:sldLayoutChg>
        <pc:sldLayoutChg chg="modTransition">
          <pc:chgData name="Chris Post" userId="c7d08924f21bc879" providerId="LiveId" clId="{40A4A28B-CD90-4A10-8927-0776B22C3205}" dt="2023-04-12T19:00:19.516" v="1718"/>
          <pc:sldLayoutMkLst>
            <pc:docMk/>
            <pc:sldMasterMk cId="2278469834" sldId="2147483726"/>
            <pc:sldLayoutMk cId="4082549637" sldId="214748373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Chinook Fund Market Value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market_value!$A$3:$A$17</c:f>
              <c:numCache>
                <c:formatCode>General</c:formatCode>
                <c:ptCount val="15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</c:v>
                </c:pt>
                <c:pt idx="11">
                  <c:v>2012</c:v>
                </c:pt>
                <c:pt idx="12">
                  <c:v>2011</c:v>
                </c:pt>
                <c:pt idx="13">
                  <c:v>2010</c:v>
                </c:pt>
                <c:pt idx="14">
                  <c:v>2009</c:v>
                </c:pt>
              </c:numCache>
            </c:numRef>
          </c:xVal>
          <c:yVal>
            <c:numRef>
              <c:f>market_value!$B$3:$B$17</c:f>
              <c:numCache>
                <c:formatCode>General</c:formatCode>
                <c:ptCount val="15"/>
                <c:pt idx="0">
                  <c:v>911985.02</c:v>
                </c:pt>
                <c:pt idx="1">
                  <c:v>775348.23</c:v>
                </c:pt>
                <c:pt idx="2">
                  <c:v>628696.14</c:v>
                </c:pt>
                <c:pt idx="3">
                  <c:v>516413.74</c:v>
                </c:pt>
                <c:pt idx="4">
                  <c:v>488255.43</c:v>
                </c:pt>
                <c:pt idx="5">
                  <c:v>413427.14</c:v>
                </c:pt>
                <c:pt idx="6">
                  <c:v>342647.64</c:v>
                </c:pt>
                <c:pt idx="7">
                  <c:v>262434.40999999997</c:v>
                </c:pt>
                <c:pt idx="8">
                  <c:v>221409.01</c:v>
                </c:pt>
                <c:pt idx="9">
                  <c:v>163606.67000000001</c:v>
                </c:pt>
                <c:pt idx="10">
                  <c:v>118086.72</c:v>
                </c:pt>
                <c:pt idx="11">
                  <c:v>67506.429999999993</c:v>
                </c:pt>
                <c:pt idx="12">
                  <c:v>35794.35</c:v>
                </c:pt>
                <c:pt idx="13">
                  <c:v>24535.83</c:v>
                </c:pt>
                <c:pt idx="14">
                  <c:v>16182.26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1B-4B95-832C-D0778BFB1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1831760"/>
        <c:axId val="1171833680"/>
      </c:scatterChart>
      <c:valAx>
        <c:axId val="1171831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1833680"/>
        <c:crosses val="autoZero"/>
        <c:crossBetween val="midCat"/>
      </c:valAx>
      <c:valAx>
        <c:axId val="117183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1831760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3.6111111111111108E-2"/>
                <c:y val="0.32957811775614276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Thousands of Dollars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2B26-91DB-2200-C9AF-AF173C806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12E29-00DC-DAC6-90CB-47F84CAD7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336F9-4FFE-5598-C289-CD51DC4D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E821C-09F9-DDE2-4745-696EACC2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6C711-E8F8-497B-C179-D0C11724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A939-7CEF-F56B-7887-30CEFDC4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1BF4D-432A-3795-EAD0-4F91E19CE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D83C6-FA80-454D-1F44-C7AC0C6A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B918B-A110-DB8E-699F-7D15B6AC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8C413-F79C-C62E-7EFE-32FA7AA6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1C1270-4190-FEA2-081F-3386E60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3B8BB-2E15-DE4B-AA44-45817F974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65BA6-464B-4F80-63FF-0EA180CB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9137E-8EA4-8B42-BE90-D9358A90B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E714B-62DB-DEF0-D88D-BDCDC8E8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4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9E11-F138-4B8E-20E7-419DD7CE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3F1BE-7C48-7DAC-8A33-7C11BF7E1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5B24E-8F43-F5D0-AABB-08BA1714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644DE-8280-7AA5-B9CD-25B6B502B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2FA2B-8A54-7BB9-95B4-C86CDA99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846E-82F5-D8BC-92E3-41035BA2E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AD97D-B731-E119-924C-8ABBCDADD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4F82F-40E2-0424-2AEE-736077F1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A4AF3-4944-7D9A-175F-C01858A7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6FF1A-EA40-2F02-F1F3-5DC275F4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0969-321F-3346-046D-B9A5AC8C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64E9C-A3B5-1937-9E22-5EA9059AE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D38C8-F52C-7BD7-5827-B86B88E96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8720C-4FA8-888C-B3C0-B13449C9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2FC1F-D241-3D09-CB0B-C8BA7449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66B17-1B31-547F-0647-9B6751C4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CF8F-A599-F05A-17E1-5592C9B37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DEC7-A3F5-4385-2FBF-1E1725041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0264F-C286-285D-30C7-43DE6BC6D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AB7B68-058A-B2F7-31D5-9D1F4CF41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02E86-1372-E610-4820-DDDAE6230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FC8995-F72D-5E3D-F51C-11D5BB24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D4945-3F54-5A77-ECF7-C6B35EFEE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E2B675-2E9C-A179-3A1E-0B38544D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9B643-661F-2E07-566A-60B749FE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CA196-C618-0041-079B-7568F2D0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0807D-A355-3A20-86BD-B14A178F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DF44F-E6C1-E29D-AA34-E719868F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95068-4C53-7A03-D17C-2BAA1B24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AB2E2-50AF-B3C8-E9D4-96EF34C3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53A2F-3B62-7835-0FAE-1729C150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FA46-092A-3B93-34ED-D13B2E12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3CCB3-F31E-4BDB-7458-505480E34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B8D08-6265-8952-ACBE-B57C02E8F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6B40D-63FB-10BE-9177-9552191C7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02BE5-716C-4D1B-D82B-0E533819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E82BA-3537-A694-D124-E9B389CD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01AE-4495-ABAD-752F-77514306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F2FF0-B20A-BA3F-D6E5-462972811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6358F-D313-15AF-6017-AB612829E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D9FC8-0984-4046-807A-02F3AF19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5B689-F0A0-6539-2819-BD3E3B34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0FD7C-A0EE-8D9C-9752-C46E2DE8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92AEF-3FE5-85A8-B242-17C4A251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D2724-BC42-9F05-9254-B66D77A78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9730-0958-430F-8DFD-D7EA654D7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93828-028A-1653-0F57-68D566409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6801E-CBAC-C69E-E17F-D000E33FB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6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o/photo/1563353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xhere.com/en/photo/155000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xhere.com/en/photo/155000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imperial.ac.uk/imperial-medicine/2020/06/10/navigating-lgbtq-discrimination-in-academia-where-do-we-go-from-her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hyperlink" Target="https://blogs.imperial.ac.uk/imperial-medicine/2020/06/10/navigating-lgbtq-discrimination-in-academia-where-do-we-go-from-here/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6.jp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11" Type="http://schemas.openxmlformats.org/officeDocument/2006/relationships/image" Target="../media/image5.png"/><Relationship Id="rId5" Type="http://schemas.openxmlformats.org/officeDocument/2006/relationships/image" Target="../media/image8.jpe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o/photo/1563353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o/photo/1563353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o/photo/1563353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0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D1824-898E-6E6A-F9EF-C3940C175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62400"/>
            <a:ext cx="5505814" cy="1690409"/>
          </a:xfrm>
        </p:spPr>
        <p:txBody>
          <a:bodyPr anchor="b">
            <a:normAutofit/>
          </a:bodyPr>
          <a:lstStyle/>
          <a:p>
            <a:r>
              <a:rPr lang="en-US" sz="4400" b="1" i="1" dirty="0"/>
              <a:t>Underground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3200" dirty="0"/>
              <a:t>@Twisted Element</a:t>
            </a:r>
            <a:endParaRPr lang="en-US" sz="3600" dirty="0"/>
          </a:p>
        </p:txBody>
      </p:sp>
      <p:pic>
        <p:nvPicPr>
          <p:cNvPr id="4" name="Picture 3" descr="A splash of colors on a white surface">
            <a:extLst>
              <a:ext uri="{FF2B5EF4-FFF2-40B4-BE49-F238E27FC236}">
                <a16:creationId xmlns:a16="http://schemas.microsoft.com/office/drawing/2014/main" id="{AD109CEE-B61B-0B51-56AA-2949E90CD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00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834412D-6338-EFFF-00E0-0AD26BFC9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709565"/>
            <a:ext cx="5395975" cy="646785"/>
          </a:xfrm>
        </p:spPr>
        <p:txBody>
          <a:bodyPr>
            <a:normAutofit/>
          </a:bodyPr>
          <a:lstStyle/>
          <a:p>
            <a:r>
              <a:rPr lang="en-US" dirty="0"/>
              <a:t>May 6, 2023</a:t>
            </a: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FAF4E15-C19F-3C68-0B13-91660F988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25" y="3558539"/>
            <a:ext cx="3200103" cy="320010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099D7F7-1E67-0AAA-97B9-7F04677AD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58" y="-2243212"/>
            <a:ext cx="8810267" cy="8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D9CE3C4-25D7-403C-9312-F3B39099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32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231AF6-2058-7852-C6EA-ED794C55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591" y="849036"/>
            <a:ext cx="5225745" cy="1454051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Loi</a:t>
            </a:r>
            <a:r>
              <a:rPr lang="en-US" sz="2800" b="1" i="1" dirty="0">
                <a:solidFill>
                  <a:schemeClr val="tx2"/>
                </a:solidFill>
              </a:rPr>
              <a:t>s Szabo</a:t>
            </a:r>
            <a:br>
              <a:rPr lang="en-US" sz="2800" b="1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b="1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2015 Chinook Fund Hero</a:t>
            </a:r>
            <a:endParaRPr lang="en-US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55FA93-E9E7-9216-03A0-2A75A7244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939" r="1524" b="2"/>
          <a:stretch/>
        </p:blipFill>
        <p:spPr>
          <a:xfrm>
            <a:off x="304" y="-20320"/>
            <a:ext cx="4445462" cy="3730714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2E56C079-9BED-4728-8FAD-2F9E3A179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" y="-20320"/>
            <a:ext cx="4619342" cy="3993680"/>
            <a:chOff x="6642" y="0"/>
            <a:chExt cx="4656944" cy="4026189"/>
          </a:xfrm>
        </p:grpSpPr>
        <p:sp>
          <p:nvSpPr>
            <p:cNvPr id="4106" name="Freeform: Shape 4105">
              <a:extLst>
                <a:ext uri="{FF2B5EF4-FFF2-40B4-BE49-F238E27FC236}">
                  <a16:creationId xmlns:a16="http://schemas.microsoft.com/office/drawing/2014/main" id="{4FE2DBDC-CA19-4342-8088-8ADCA94AA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0"/>
              <a:ext cx="4481649" cy="3774194"/>
            </a:xfrm>
            <a:custGeom>
              <a:avLst/>
              <a:gdLst>
                <a:gd name="connsiteX0" fmla="*/ 3838758 w 4481649"/>
                <a:gd name="connsiteY0" fmla="*/ 0 h 3774194"/>
                <a:gd name="connsiteX1" fmla="*/ 4072279 w 4481649"/>
                <a:gd name="connsiteY1" fmla="*/ 0 h 3774194"/>
                <a:gd name="connsiteX2" fmla="*/ 4075362 w 4481649"/>
                <a:gd name="connsiteY2" fmla="*/ 4673 h 3774194"/>
                <a:gd name="connsiteX3" fmla="*/ 4106646 w 4481649"/>
                <a:gd name="connsiteY3" fmla="*/ 54070 h 3774194"/>
                <a:gd name="connsiteX4" fmla="*/ 4136804 w 4481649"/>
                <a:gd name="connsiteY4" fmla="*/ 104160 h 3774194"/>
                <a:gd name="connsiteX5" fmla="*/ 4246950 w 4481649"/>
                <a:gd name="connsiteY5" fmla="*/ 310241 h 3774194"/>
                <a:gd name="connsiteX6" fmla="*/ 4397741 w 4481649"/>
                <a:gd name="connsiteY6" fmla="*/ 750480 h 3774194"/>
                <a:gd name="connsiteX7" fmla="*/ 4433098 w 4481649"/>
                <a:gd name="connsiteY7" fmla="*/ 979526 h 3774194"/>
                <a:gd name="connsiteX8" fmla="*/ 4456064 w 4481649"/>
                <a:gd name="connsiteY8" fmla="*/ 1208745 h 3774194"/>
                <a:gd name="connsiteX9" fmla="*/ 4474350 w 4481649"/>
                <a:gd name="connsiteY9" fmla="*/ 1437964 h 3774194"/>
                <a:gd name="connsiteX10" fmla="*/ 4478075 w 4481649"/>
                <a:gd name="connsiteY10" fmla="*/ 1495420 h 3774194"/>
                <a:gd name="connsiteX11" fmla="*/ 4479722 w 4481649"/>
                <a:gd name="connsiteY11" fmla="*/ 1524971 h 3774194"/>
                <a:gd name="connsiteX12" fmla="*/ 4480936 w 4481649"/>
                <a:gd name="connsiteY12" fmla="*/ 1555043 h 3774194"/>
                <a:gd name="connsiteX13" fmla="*/ 4479288 w 4481649"/>
                <a:gd name="connsiteY13" fmla="*/ 1676195 h 3774194"/>
                <a:gd name="connsiteX14" fmla="*/ 4355883 w 4481649"/>
                <a:gd name="connsiteY14" fmla="*/ 2152052 h 3774194"/>
                <a:gd name="connsiteX15" fmla="*/ 4081600 w 4481649"/>
                <a:gd name="connsiteY15" fmla="*/ 2556153 h 3774194"/>
                <a:gd name="connsiteX16" fmla="*/ 3914431 w 4481649"/>
                <a:gd name="connsiteY16" fmla="*/ 2724623 h 3774194"/>
                <a:gd name="connsiteX17" fmla="*/ 3740156 w 4481649"/>
                <a:gd name="connsiteY17" fmla="*/ 2877753 h 3774194"/>
                <a:gd name="connsiteX18" fmla="*/ 3386143 w 4481649"/>
                <a:gd name="connsiteY18" fmla="*/ 3153683 h 3774194"/>
                <a:gd name="connsiteX19" fmla="*/ 3297056 w 4481649"/>
                <a:gd name="connsiteY19" fmla="*/ 3221018 h 3774194"/>
                <a:gd name="connsiteX20" fmla="*/ 3205542 w 4481649"/>
                <a:gd name="connsiteY20" fmla="*/ 3288787 h 3774194"/>
                <a:gd name="connsiteX21" fmla="*/ 3111775 w 4481649"/>
                <a:gd name="connsiteY21" fmla="*/ 3355690 h 3774194"/>
                <a:gd name="connsiteX22" fmla="*/ 3015060 w 4481649"/>
                <a:gd name="connsiteY22" fmla="*/ 3420685 h 3774194"/>
                <a:gd name="connsiteX23" fmla="*/ 2812014 w 4481649"/>
                <a:gd name="connsiteY23" fmla="*/ 3542705 h 3774194"/>
                <a:gd name="connsiteX24" fmla="*/ 2593627 w 4481649"/>
                <a:gd name="connsiteY24" fmla="*/ 3646439 h 3774194"/>
                <a:gd name="connsiteX25" fmla="*/ 2118377 w 4481649"/>
                <a:gd name="connsiteY25" fmla="*/ 3765771 h 3774194"/>
                <a:gd name="connsiteX26" fmla="*/ 1996011 w 4481649"/>
                <a:gd name="connsiteY26" fmla="*/ 3773484 h 3774194"/>
                <a:gd name="connsiteX27" fmla="*/ 1965420 w 4481649"/>
                <a:gd name="connsiteY27" fmla="*/ 3774177 h 3774194"/>
                <a:gd name="connsiteX28" fmla="*/ 1934915 w 4481649"/>
                <a:gd name="connsiteY28" fmla="*/ 3774003 h 3774194"/>
                <a:gd name="connsiteX29" fmla="*/ 1904497 w 4481649"/>
                <a:gd name="connsiteY29" fmla="*/ 3773658 h 3774194"/>
                <a:gd name="connsiteX30" fmla="*/ 1874945 w 4481649"/>
                <a:gd name="connsiteY30" fmla="*/ 3772531 h 3774194"/>
                <a:gd name="connsiteX31" fmla="*/ 1638881 w 4481649"/>
                <a:gd name="connsiteY31" fmla="*/ 3753725 h 3774194"/>
                <a:gd name="connsiteX32" fmla="*/ 1404288 w 4481649"/>
                <a:gd name="connsiteY32" fmla="*/ 3712301 h 3774194"/>
                <a:gd name="connsiteX33" fmla="*/ 1173856 w 4481649"/>
                <a:gd name="connsiteY33" fmla="*/ 3647392 h 3774194"/>
                <a:gd name="connsiteX34" fmla="*/ 732751 w 4481649"/>
                <a:gd name="connsiteY34" fmla="*/ 3452230 h 3774194"/>
                <a:gd name="connsiteX35" fmla="*/ 360973 w 4481649"/>
                <a:gd name="connsiteY35" fmla="*/ 3148396 h 3774194"/>
                <a:gd name="connsiteX36" fmla="*/ 210269 w 4481649"/>
                <a:gd name="connsiteY36" fmla="*/ 2965542 h 3774194"/>
                <a:gd name="connsiteX37" fmla="*/ 78631 w 4481649"/>
                <a:gd name="connsiteY37" fmla="*/ 2771940 h 3774194"/>
                <a:gd name="connsiteX38" fmla="*/ 47866 w 4481649"/>
                <a:gd name="connsiteY38" fmla="*/ 2722630 h 3774194"/>
                <a:gd name="connsiteX39" fmla="*/ 18488 w 4481649"/>
                <a:gd name="connsiteY39" fmla="*/ 2674792 h 3774194"/>
                <a:gd name="connsiteX40" fmla="*/ 0 w 4481649"/>
                <a:gd name="connsiteY40" fmla="*/ 2645223 h 3774194"/>
                <a:gd name="connsiteX41" fmla="*/ 0 w 4481649"/>
                <a:gd name="connsiteY41" fmla="*/ 2227021 h 3774194"/>
                <a:gd name="connsiteX42" fmla="*/ 25421 w 4481649"/>
                <a:gd name="connsiteY42" fmla="*/ 2260119 h 3774194"/>
                <a:gd name="connsiteX43" fmla="*/ 167979 w 4481649"/>
                <a:gd name="connsiteY43" fmla="*/ 2432922 h 3774194"/>
                <a:gd name="connsiteX44" fmla="*/ 238868 w 4481649"/>
                <a:gd name="connsiteY44" fmla="*/ 2523135 h 3774194"/>
                <a:gd name="connsiteX45" fmla="*/ 272926 w 4481649"/>
                <a:gd name="connsiteY45" fmla="*/ 2567420 h 3774194"/>
                <a:gd name="connsiteX46" fmla="*/ 306290 w 4481649"/>
                <a:gd name="connsiteY46" fmla="*/ 2609797 h 3774194"/>
                <a:gd name="connsiteX47" fmla="*/ 592966 w 4481649"/>
                <a:gd name="connsiteY47" fmla="*/ 2922991 h 3774194"/>
                <a:gd name="connsiteX48" fmla="*/ 745402 w 4481649"/>
                <a:gd name="connsiteY48" fmla="*/ 3063902 h 3774194"/>
                <a:gd name="connsiteX49" fmla="*/ 905033 w 4481649"/>
                <a:gd name="connsiteY49" fmla="*/ 3193806 h 3774194"/>
                <a:gd name="connsiteX50" fmla="*/ 1261644 w 4481649"/>
                <a:gd name="connsiteY50" fmla="*/ 3399280 h 3774194"/>
                <a:gd name="connsiteX51" fmla="*/ 1461138 w 4481649"/>
                <a:gd name="connsiteY51" fmla="*/ 3457343 h 3774194"/>
                <a:gd name="connsiteX52" fmla="*/ 1512268 w 4481649"/>
                <a:gd name="connsiteY52" fmla="*/ 3467570 h 3774194"/>
                <a:gd name="connsiteX53" fmla="*/ 1563832 w 4481649"/>
                <a:gd name="connsiteY53" fmla="*/ 3476149 h 3774194"/>
                <a:gd name="connsiteX54" fmla="*/ 1667912 w 4481649"/>
                <a:gd name="connsiteY54" fmla="*/ 3488455 h 3774194"/>
                <a:gd name="connsiteX55" fmla="*/ 1720255 w 4481649"/>
                <a:gd name="connsiteY55" fmla="*/ 3492441 h 3774194"/>
                <a:gd name="connsiteX56" fmla="*/ 1772771 w 4481649"/>
                <a:gd name="connsiteY56" fmla="*/ 3495215 h 3774194"/>
                <a:gd name="connsiteX57" fmla="*/ 1825462 w 4481649"/>
                <a:gd name="connsiteY57" fmla="*/ 3496428 h 3774194"/>
                <a:gd name="connsiteX58" fmla="*/ 1878238 w 4481649"/>
                <a:gd name="connsiteY58" fmla="*/ 3496167 h 3774194"/>
                <a:gd name="connsiteX59" fmla="*/ 1904671 w 4481649"/>
                <a:gd name="connsiteY59" fmla="*/ 3495907 h 3774194"/>
                <a:gd name="connsiteX60" fmla="*/ 1930149 w 4481649"/>
                <a:gd name="connsiteY60" fmla="*/ 3494782 h 3774194"/>
                <a:gd name="connsiteX61" fmla="*/ 1955541 w 4481649"/>
                <a:gd name="connsiteY61" fmla="*/ 3493482 h 3774194"/>
                <a:gd name="connsiteX62" fmla="*/ 1980846 w 4481649"/>
                <a:gd name="connsiteY62" fmla="*/ 3491401 h 3774194"/>
                <a:gd name="connsiteX63" fmla="*/ 2081199 w 4481649"/>
                <a:gd name="connsiteY63" fmla="*/ 3479010 h 3774194"/>
                <a:gd name="connsiteX64" fmla="*/ 2463462 w 4481649"/>
                <a:gd name="connsiteY64" fmla="*/ 3353524 h 3774194"/>
                <a:gd name="connsiteX65" fmla="*/ 2816606 w 4481649"/>
                <a:gd name="connsiteY65" fmla="*/ 3133490 h 3774194"/>
                <a:gd name="connsiteX66" fmla="*/ 2902227 w 4481649"/>
                <a:gd name="connsiteY66" fmla="*/ 3068842 h 3774194"/>
                <a:gd name="connsiteX67" fmla="*/ 2987849 w 4481649"/>
                <a:gd name="connsiteY67" fmla="*/ 3002026 h 3774194"/>
                <a:gd name="connsiteX68" fmla="*/ 3161258 w 4481649"/>
                <a:gd name="connsiteY68" fmla="*/ 2863368 h 3774194"/>
                <a:gd name="connsiteX69" fmla="*/ 3517696 w 4481649"/>
                <a:gd name="connsiteY69" fmla="*/ 2594978 h 3774194"/>
                <a:gd name="connsiteX70" fmla="*/ 3849781 w 4481649"/>
                <a:gd name="connsiteY70" fmla="*/ 2328061 h 3774194"/>
                <a:gd name="connsiteX71" fmla="*/ 4115313 w 4481649"/>
                <a:gd name="connsiteY71" fmla="*/ 2022147 h 3774194"/>
                <a:gd name="connsiteX72" fmla="*/ 4205786 w 4481649"/>
                <a:gd name="connsiteY72" fmla="*/ 1844318 h 3774194"/>
                <a:gd name="connsiteX73" fmla="*/ 4260902 w 4481649"/>
                <a:gd name="connsiteY73" fmla="*/ 1650024 h 3774194"/>
                <a:gd name="connsiteX74" fmla="*/ 4276155 w 4481649"/>
                <a:gd name="connsiteY74" fmla="*/ 1548110 h 3774194"/>
                <a:gd name="connsiteX75" fmla="*/ 4278669 w 4481649"/>
                <a:gd name="connsiteY75" fmla="*/ 1522285 h 3774194"/>
                <a:gd name="connsiteX76" fmla="*/ 4280575 w 4481649"/>
                <a:gd name="connsiteY76" fmla="*/ 1495940 h 3774194"/>
                <a:gd name="connsiteX77" fmla="*/ 4283348 w 4481649"/>
                <a:gd name="connsiteY77" fmla="*/ 1441517 h 3774194"/>
                <a:gd name="connsiteX78" fmla="*/ 4278582 w 4481649"/>
                <a:gd name="connsiteY78" fmla="*/ 1223910 h 3774194"/>
                <a:gd name="connsiteX79" fmla="*/ 4247990 w 4481649"/>
                <a:gd name="connsiteY79" fmla="*/ 1008990 h 3774194"/>
                <a:gd name="connsiteX80" fmla="*/ 4196080 w 4481649"/>
                <a:gd name="connsiteY80" fmla="*/ 799270 h 3774194"/>
                <a:gd name="connsiteX81" fmla="*/ 4062015 w 4481649"/>
                <a:gd name="connsiteY81" fmla="*/ 392396 h 3774194"/>
                <a:gd name="connsiteX82" fmla="*/ 3970675 w 4481649"/>
                <a:gd name="connsiteY82" fmla="*/ 199228 h 3774194"/>
                <a:gd name="connsiteX83" fmla="*/ 3944070 w 4481649"/>
                <a:gd name="connsiteY83" fmla="*/ 152951 h 3774194"/>
                <a:gd name="connsiteX84" fmla="*/ 3916078 w 4481649"/>
                <a:gd name="connsiteY84" fmla="*/ 107540 h 3774194"/>
                <a:gd name="connsiteX85" fmla="*/ 3886439 w 4481649"/>
                <a:gd name="connsiteY85" fmla="*/ 63170 h 3774194"/>
                <a:gd name="connsiteX86" fmla="*/ 3855502 w 4481649"/>
                <a:gd name="connsiteY86" fmla="*/ 19753 h 3774194"/>
                <a:gd name="connsiteX87" fmla="*/ 143864 w 4481649"/>
                <a:gd name="connsiteY87" fmla="*/ 0 h 3774194"/>
                <a:gd name="connsiteX88" fmla="*/ 437641 w 4481649"/>
                <a:gd name="connsiteY88" fmla="*/ 0 h 3774194"/>
                <a:gd name="connsiteX89" fmla="*/ 429955 w 4481649"/>
                <a:gd name="connsiteY89" fmla="*/ 6407 h 3774194"/>
                <a:gd name="connsiteX90" fmla="*/ 137300 w 4481649"/>
                <a:gd name="connsiteY90" fmla="*/ 320554 h 3774194"/>
                <a:gd name="connsiteX91" fmla="*/ 12931 w 4481649"/>
                <a:gd name="connsiteY91" fmla="*/ 495447 h 3774194"/>
                <a:gd name="connsiteX92" fmla="*/ 0 w 4481649"/>
                <a:gd name="connsiteY92" fmla="*/ 517906 h 3774194"/>
                <a:gd name="connsiteX93" fmla="*/ 0 w 4481649"/>
                <a:gd name="connsiteY93" fmla="*/ 176135 h 3774194"/>
                <a:gd name="connsiteX94" fmla="*/ 125001 w 4481649"/>
                <a:gd name="connsiteY94" fmla="*/ 19820 h 3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481649" h="3774194">
                  <a:moveTo>
                    <a:pt x="3838758" y="0"/>
                  </a:moveTo>
                  <a:lnTo>
                    <a:pt x="4072279" y="0"/>
                  </a:lnTo>
                  <a:lnTo>
                    <a:pt x="4075362" y="4673"/>
                  </a:lnTo>
                  <a:cubicBezTo>
                    <a:pt x="4085761" y="21140"/>
                    <a:pt x="4096420" y="37518"/>
                    <a:pt x="4106646" y="54070"/>
                  </a:cubicBezTo>
                  <a:lnTo>
                    <a:pt x="4136804" y="104160"/>
                  </a:lnTo>
                  <a:cubicBezTo>
                    <a:pt x="4176234" y="171410"/>
                    <a:pt x="4213413" y="239959"/>
                    <a:pt x="4246950" y="310241"/>
                  </a:cubicBezTo>
                  <a:cubicBezTo>
                    <a:pt x="4314200" y="450805"/>
                    <a:pt x="4366023" y="598737"/>
                    <a:pt x="4397741" y="750480"/>
                  </a:cubicBezTo>
                  <a:cubicBezTo>
                    <a:pt x="4413514" y="826396"/>
                    <a:pt x="4424520" y="902917"/>
                    <a:pt x="4433098" y="979526"/>
                  </a:cubicBezTo>
                  <a:cubicBezTo>
                    <a:pt x="4441851" y="1056048"/>
                    <a:pt x="4448872" y="1132484"/>
                    <a:pt x="4456064" y="1208745"/>
                  </a:cubicBezTo>
                  <a:cubicBezTo>
                    <a:pt x="4462910" y="1285094"/>
                    <a:pt x="4468976" y="1361442"/>
                    <a:pt x="4474350" y="1437964"/>
                  </a:cubicBezTo>
                  <a:lnTo>
                    <a:pt x="4478075" y="1495420"/>
                  </a:lnTo>
                  <a:cubicBezTo>
                    <a:pt x="4478769" y="1504867"/>
                    <a:pt x="4479203" y="1515005"/>
                    <a:pt x="4479722" y="1524971"/>
                  </a:cubicBezTo>
                  <a:cubicBezTo>
                    <a:pt x="4480243" y="1534938"/>
                    <a:pt x="4480762" y="1544991"/>
                    <a:pt x="4480936" y="1555043"/>
                  </a:cubicBezTo>
                  <a:cubicBezTo>
                    <a:pt x="4482236" y="1595167"/>
                    <a:pt x="4481802" y="1635638"/>
                    <a:pt x="4479288" y="1676195"/>
                  </a:cubicBezTo>
                  <a:cubicBezTo>
                    <a:pt x="4469929" y="1838512"/>
                    <a:pt x="4426339" y="2002042"/>
                    <a:pt x="4355883" y="2152052"/>
                  </a:cubicBezTo>
                  <a:cubicBezTo>
                    <a:pt x="4285601" y="2302496"/>
                    <a:pt x="4188714" y="2437514"/>
                    <a:pt x="4081600" y="2556153"/>
                  </a:cubicBezTo>
                  <a:cubicBezTo>
                    <a:pt x="4028043" y="2615690"/>
                    <a:pt x="3971801" y="2671500"/>
                    <a:pt x="3914431" y="2724623"/>
                  </a:cubicBezTo>
                  <a:cubicBezTo>
                    <a:pt x="3857061" y="2777747"/>
                    <a:pt x="3798911" y="2828876"/>
                    <a:pt x="3740156" y="2877753"/>
                  </a:cubicBezTo>
                  <a:cubicBezTo>
                    <a:pt x="3622902" y="2975940"/>
                    <a:pt x="3503050" y="3065461"/>
                    <a:pt x="3386143" y="3153683"/>
                  </a:cubicBezTo>
                  <a:lnTo>
                    <a:pt x="3297056" y="3221018"/>
                  </a:lnTo>
                  <a:cubicBezTo>
                    <a:pt x="3266898" y="3243636"/>
                    <a:pt x="3236480" y="3266429"/>
                    <a:pt x="3205542" y="3288787"/>
                  </a:cubicBezTo>
                  <a:cubicBezTo>
                    <a:pt x="3174691" y="3311233"/>
                    <a:pt x="3143492" y="3333591"/>
                    <a:pt x="3111775" y="3355690"/>
                  </a:cubicBezTo>
                  <a:cubicBezTo>
                    <a:pt x="3079970" y="3377615"/>
                    <a:pt x="3047905" y="3399367"/>
                    <a:pt x="3015060" y="3420685"/>
                  </a:cubicBezTo>
                  <a:cubicBezTo>
                    <a:pt x="2949718" y="3463410"/>
                    <a:pt x="2882296" y="3504834"/>
                    <a:pt x="2812014" y="3542705"/>
                  </a:cubicBezTo>
                  <a:cubicBezTo>
                    <a:pt x="2741818" y="3580750"/>
                    <a:pt x="2669196" y="3616108"/>
                    <a:pt x="2593627" y="3646439"/>
                  </a:cubicBezTo>
                  <a:cubicBezTo>
                    <a:pt x="2443183" y="3707968"/>
                    <a:pt x="2281560" y="3749478"/>
                    <a:pt x="2118377" y="3765771"/>
                  </a:cubicBezTo>
                  <a:cubicBezTo>
                    <a:pt x="2077559" y="3769671"/>
                    <a:pt x="2036742" y="3772618"/>
                    <a:pt x="1996011" y="3773484"/>
                  </a:cubicBezTo>
                  <a:lnTo>
                    <a:pt x="1965420" y="3774177"/>
                  </a:lnTo>
                  <a:cubicBezTo>
                    <a:pt x="1955280" y="3774264"/>
                    <a:pt x="1945054" y="3774003"/>
                    <a:pt x="1934915" y="3774003"/>
                  </a:cubicBezTo>
                  <a:lnTo>
                    <a:pt x="1904497" y="3773658"/>
                  </a:lnTo>
                  <a:lnTo>
                    <a:pt x="1874945" y="3772531"/>
                  </a:lnTo>
                  <a:cubicBezTo>
                    <a:pt x="1796257" y="3770017"/>
                    <a:pt x="1717395" y="3763778"/>
                    <a:pt x="1638881" y="3753725"/>
                  </a:cubicBezTo>
                  <a:cubicBezTo>
                    <a:pt x="1560279" y="3744192"/>
                    <a:pt x="1481850" y="3730500"/>
                    <a:pt x="1404288" y="3712301"/>
                  </a:cubicBezTo>
                  <a:cubicBezTo>
                    <a:pt x="1326813" y="3693928"/>
                    <a:pt x="1249944" y="3672177"/>
                    <a:pt x="1173856" y="3647392"/>
                  </a:cubicBezTo>
                  <a:cubicBezTo>
                    <a:pt x="1021938" y="3597388"/>
                    <a:pt x="871755" y="3535165"/>
                    <a:pt x="732751" y="3452230"/>
                  </a:cubicBezTo>
                  <a:cubicBezTo>
                    <a:pt x="593659" y="3369470"/>
                    <a:pt x="469474" y="3264522"/>
                    <a:pt x="360973" y="3148396"/>
                  </a:cubicBezTo>
                  <a:cubicBezTo>
                    <a:pt x="306463" y="3090420"/>
                    <a:pt x="256893" y="3028718"/>
                    <a:pt x="210269" y="2965542"/>
                  </a:cubicBezTo>
                  <a:cubicBezTo>
                    <a:pt x="163905" y="2902105"/>
                    <a:pt x="119795" y="2837716"/>
                    <a:pt x="78631" y="2771940"/>
                  </a:cubicBezTo>
                  <a:cubicBezTo>
                    <a:pt x="68059" y="2755648"/>
                    <a:pt x="58093" y="2739095"/>
                    <a:pt x="47866" y="2722630"/>
                  </a:cubicBezTo>
                  <a:lnTo>
                    <a:pt x="18488" y="2674792"/>
                  </a:lnTo>
                  <a:lnTo>
                    <a:pt x="0" y="2645223"/>
                  </a:lnTo>
                  <a:lnTo>
                    <a:pt x="0" y="2227021"/>
                  </a:lnTo>
                  <a:lnTo>
                    <a:pt x="25421" y="2260119"/>
                  </a:lnTo>
                  <a:cubicBezTo>
                    <a:pt x="71871" y="2316968"/>
                    <a:pt x="120401" y="2373818"/>
                    <a:pt x="167979" y="2432922"/>
                  </a:cubicBezTo>
                  <a:cubicBezTo>
                    <a:pt x="191810" y="2462385"/>
                    <a:pt x="215382" y="2492545"/>
                    <a:pt x="238868" y="2523135"/>
                  </a:cubicBezTo>
                  <a:lnTo>
                    <a:pt x="272926" y="2567420"/>
                  </a:lnTo>
                  <a:cubicBezTo>
                    <a:pt x="284104" y="2581545"/>
                    <a:pt x="294765" y="2596017"/>
                    <a:pt x="306290" y="2609797"/>
                  </a:cubicBezTo>
                  <a:cubicBezTo>
                    <a:pt x="396245" y="2721936"/>
                    <a:pt x="493826" y="2825149"/>
                    <a:pt x="592966" y="2922991"/>
                  </a:cubicBezTo>
                  <a:cubicBezTo>
                    <a:pt x="642796" y="2971695"/>
                    <a:pt x="693493" y="3018751"/>
                    <a:pt x="745402" y="3063902"/>
                  </a:cubicBezTo>
                  <a:cubicBezTo>
                    <a:pt x="797312" y="3109052"/>
                    <a:pt x="850176" y="3152729"/>
                    <a:pt x="905033" y="3193806"/>
                  </a:cubicBezTo>
                  <a:cubicBezTo>
                    <a:pt x="1014313" y="3276135"/>
                    <a:pt x="1132171" y="3349710"/>
                    <a:pt x="1261644" y="3399280"/>
                  </a:cubicBezTo>
                  <a:cubicBezTo>
                    <a:pt x="1326206" y="3424066"/>
                    <a:pt x="1393108" y="3443044"/>
                    <a:pt x="1461138" y="3457343"/>
                  </a:cubicBezTo>
                  <a:cubicBezTo>
                    <a:pt x="1478210" y="3460723"/>
                    <a:pt x="1495109" y="3464623"/>
                    <a:pt x="1512268" y="3467570"/>
                  </a:cubicBezTo>
                  <a:lnTo>
                    <a:pt x="1563832" y="3476149"/>
                  </a:lnTo>
                  <a:cubicBezTo>
                    <a:pt x="1598409" y="3480742"/>
                    <a:pt x="1632988" y="3485595"/>
                    <a:pt x="1667912" y="3488455"/>
                  </a:cubicBezTo>
                  <a:cubicBezTo>
                    <a:pt x="1685330" y="3490101"/>
                    <a:pt x="1702749" y="3491661"/>
                    <a:pt x="1720255" y="3492441"/>
                  </a:cubicBezTo>
                  <a:cubicBezTo>
                    <a:pt x="1737760" y="3493309"/>
                    <a:pt x="1755180" y="3494695"/>
                    <a:pt x="1772771" y="3495215"/>
                  </a:cubicBezTo>
                  <a:lnTo>
                    <a:pt x="1825462" y="3496428"/>
                  </a:lnTo>
                  <a:cubicBezTo>
                    <a:pt x="1842968" y="3496862"/>
                    <a:pt x="1860646" y="3496254"/>
                    <a:pt x="1878238" y="3496167"/>
                  </a:cubicBezTo>
                  <a:lnTo>
                    <a:pt x="1904671" y="3495907"/>
                  </a:lnTo>
                  <a:cubicBezTo>
                    <a:pt x="1913250" y="3495648"/>
                    <a:pt x="1921656" y="3495128"/>
                    <a:pt x="1930149" y="3494782"/>
                  </a:cubicBezTo>
                  <a:cubicBezTo>
                    <a:pt x="1938642" y="3494348"/>
                    <a:pt x="1947135" y="3494088"/>
                    <a:pt x="1955541" y="3493482"/>
                  </a:cubicBezTo>
                  <a:lnTo>
                    <a:pt x="1980846" y="3491401"/>
                  </a:lnTo>
                  <a:cubicBezTo>
                    <a:pt x="2014556" y="3488716"/>
                    <a:pt x="2048009" y="3484208"/>
                    <a:pt x="2081199" y="3479010"/>
                  </a:cubicBezTo>
                  <a:cubicBezTo>
                    <a:pt x="2214051" y="3456996"/>
                    <a:pt x="2341789" y="3413926"/>
                    <a:pt x="2463462" y="3353524"/>
                  </a:cubicBezTo>
                  <a:cubicBezTo>
                    <a:pt x="2585568" y="3293814"/>
                    <a:pt x="2701781" y="3217378"/>
                    <a:pt x="2816606" y="3133490"/>
                  </a:cubicBezTo>
                  <a:cubicBezTo>
                    <a:pt x="2845291" y="3112605"/>
                    <a:pt x="2873803" y="3090853"/>
                    <a:pt x="2902227" y="3068842"/>
                  </a:cubicBezTo>
                  <a:cubicBezTo>
                    <a:pt x="2930826" y="3046917"/>
                    <a:pt x="2959337" y="3024644"/>
                    <a:pt x="2987849" y="3002026"/>
                  </a:cubicBezTo>
                  <a:lnTo>
                    <a:pt x="3161258" y="2863368"/>
                  </a:lnTo>
                  <a:cubicBezTo>
                    <a:pt x="3280244" y="2768994"/>
                    <a:pt x="3400357" y="2681119"/>
                    <a:pt x="3517696" y="2594978"/>
                  </a:cubicBezTo>
                  <a:cubicBezTo>
                    <a:pt x="3634949" y="2508836"/>
                    <a:pt x="3747781" y="2421829"/>
                    <a:pt x="3849781" y="2328061"/>
                  </a:cubicBezTo>
                  <a:cubicBezTo>
                    <a:pt x="3951782" y="2234467"/>
                    <a:pt x="4043903" y="2134719"/>
                    <a:pt x="4115313" y="2022147"/>
                  </a:cubicBezTo>
                  <a:cubicBezTo>
                    <a:pt x="4151016" y="1965904"/>
                    <a:pt x="4181521" y="1906627"/>
                    <a:pt x="4205786" y="1844318"/>
                  </a:cubicBezTo>
                  <a:cubicBezTo>
                    <a:pt x="4230225" y="1782095"/>
                    <a:pt x="4247817" y="1716926"/>
                    <a:pt x="4260902" y="1650024"/>
                  </a:cubicBezTo>
                  <a:cubicBezTo>
                    <a:pt x="4267402" y="1616572"/>
                    <a:pt x="4272602" y="1582515"/>
                    <a:pt x="4276155" y="1548110"/>
                  </a:cubicBezTo>
                  <a:cubicBezTo>
                    <a:pt x="4277195" y="1539531"/>
                    <a:pt x="4277889" y="1530864"/>
                    <a:pt x="4278669" y="1522285"/>
                  </a:cubicBezTo>
                  <a:cubicBezTo>
                    <a:pt x="4279361" y="1513618"/>
                    <a:pt x="4280229" y="1505126"/>
                    <a:pt x="4280575" y="1495940"/>
                  </a:cubicBezTo>
                  <a:lnTo>
                    <a:pt x="4283348" y="1441517"/>
                  </a:lnTo>
                  <a:cubicBezTo>
                    <a:pt x="4285861" y="1368895"/>
                    <a:pt x="4284301" y="1296186"/>
                    <a:pt x="4278582" y="1223910"/>
                  </a:cubicBezTo>
                  <a:cubicBezTo>
                    <a:pt x="4273036" y="1151549"/>
                    <a:pt x="4262376" y="1079793"/>
                    <a:pt x="4247990" y="1008990"/>
                  </a:cubicBezTo>
                  <a:cubicBezTo>
                    <a:pt x="4233431" y="938189"/>
                    <a:pt x="4215232" y="868339"/>
                    <a:pt x="4196080" y="799270"/>
                  </a:cubicBezTo>
                  <a:cubicBezTo>
                    <a:pt x="4157862" y="661046"/>
                    <a:pt x="4115658" y="524642"/>
                    <a:pt x="4062015" y="392396"/>
                  </a:cubicBezTo>
                  <a:cubicBezTo>
                    <a:pt x="4035151" y="326360"/>
                    <a:pt x="4005165" y="261537"/>
                    <a:pt x="3970675" y="199228"/>
                  </a:cubicBezTo>
                  <a:cubicBezTo>
                    <a:pt x="3962269" y="183543"/>
                    <a:pt x="3952995" y="168290"/>
                    <a:pt x="3944070" y="152951"/>
                  </a:cubicBezTo>
                  <a:cubicBezTo>
                    <a:pt x="3934883" y="137699"/>
                    <a:pt x="3925350" y="122706"/>
                    <a:pt x="3916078" y="107540"/>
                  </a:cubicBezTo>
                  <a:lnTo>
                    <a:pt x="3886439" y="63170"/>
                  </a:lnTo>
                  <a:lnTo>
                    <a:pt x="3855502" y="19753"/>
                  </a:lnTo>
                  <a:close/>
                  <a:moveTo>
                    <a:pt x="143864" y="0"/>
                  </a:moveTo>
                  <a:lnTo>
                    <a:pt x="437641" y="0"/>
                  </a:lnTo>
                  <a:lnTo>
                    <a:pt x="429955" y="6407"/>
                  </a:lnTo>
                  <a:cubicBezTo>
                    <a:pt x="323796" y="102687"/>
                    <a:pt x="225436" y="207721"/>
                    <a:pt x="137300" y="320554"/>
                  </a:cubicBezTo>
                  <a:cubicBezTo>
                    <a:pt x="93146" y="376884"/>
                    <a:pt x="51592" y="435250"/>
                    <a:pt x="12931" y="495447"/>
                  </a:cubicBezTo>
                  <a:lnTo>
                    <a:pt x="0" y="517906"/>
                  </a:lnTo>
                  <a:lnTo>
                    <a:pt x="0" y="176135"/>
                  </a:lnTo>
                  <a:lnTo>
                    <a:pt x="125001" y="198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07" name="Freeform: Shape 4106">
              <a:extLst>
                <a:ext uri="{FF2B5EF4-FFF2-40B4-BE49-F238E27FC236}">
                  <a16:creationId xmlns:a16="http://schemas.microsoft.com/office/drawing/2014/main" id="{F5A22C1F-1C9F-4DFC-AD2E-4BF0D7713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3491469 w 4452858"/>
                <a:gd name="connsiteY0" fmla="*/ 0 h 3729027"/>
                <a:gd name="connsiteX1" fmla="*/ 4038310 w 4452858"/>
                <a:gd name="connsiteY1" fmla="*/ 0 h 3729027"/>
                <a:gd name="connsiteX2" fmla="*/ 4126393 w 4452858"/>
                <a:gd name="connsiteY2" fmla="*/ 144253 h 3729027"/>
                <a:gd name="connsiteX3" fmla="*/ 4452858 w 4452858"/>
                <a:gd name="connsiteY3" fmla="*/ 1509806 h 3729027"/>
                <a:gd name="connsiteX4" fmla="*/ 3318809 w 4452858"/>
                <a:gd name="connsiteY4" fmla="*/ 3104286 h 3729027"/>
                <a:gd name="connsiteX5" fmla="*/ 1929716 w 4452858"/>
                <a:gd name="connsiteY5" fmla="*/ 3729027 h 3729027"/>
                <a:gd name="connsiteX6" fmla="*/ 92844 w 4452858"/>
                <a:gd name="connsiteY6" fmla="*/ 2672799 h 3729027"/>
                <a:gd name="connsiteX7" fmla="*/ 0 w 4452858"/>
                <a:gd name="connsiteY7" fmla="*/ 2540909 h 3729027"/>
                <a:gd name="connsiteX8" fmla="*/ 0 w 4452858"/>
                <a:gd name="connsiteY8" fmla="*/ 1684718 h 3729027"/>
                <a:gd name="connsiteX9" fmla="*/ 380 w 4452858"/>
                <a:gd name="connsiteY9" fmla="*/ 1686965 h 3729027"/>
                <a:gd name="connsiteX10" fmla="*/ 293898 w 4452858"/>
                <a:gd name="connsiteY10" fmla="*/ 2207948 h 3729027"/>
                <a:gd name="connsiteX11" fmla="*/ 451448 w 4452858"/>
                <a:gd name="connsiteY11" fmla="*/ 2429541 h 3729027"/>
                <a:gd name="connsiteX12" fmla="*/ 1929803 w 4452858"/>
                <a:gd name="connsiteY12" fmla="*/ 3295720 h 3729027"/>
                <a:gd name="connsiteX13" fmla="*/ 3052066 w 4452858"/>
                <a:gd name="connsiteY13" fmla="*/ 2762840 h 3729027"/>
                <a:gd name="connsiteX14" fmla="*/ 3188643 w 4452858"/>
                <a:gd name="connsiteY14" fmla="*/ 2657026 h 3729027"/>
                <a:gd name="connsiteX15" fmla="*/ 3809831 w 4452858"/>
                <a:gd name="connsiteY15" fmla="*/ 2103868 h 3729027"/>
                <a:gd name="connsiteX16" fmla="*/ 4019638 w 4452858"/>
                <a:gd name="connsiteY16" fmla="*/ 1509806 h 3729027"/>
                <a:gd name="connsiteX17" fmla="*/ 3548634 w 4452858"/>
                <a:gd name="connsiteY17" fmla="*/ 61263 h 3729027"/>
                <a:gd name="connsiteX18" fmla="*/ 185138 w 4452858"/>
                <a:gd name="connsiteY18" fmla="*/ 0 h 3729027"/>
                <a:gd name="connsiteX19" fmla="*/ 834013 w 4452858"/>
                <a:gd name="connsiteY19" fmla="*/ 0 h 3729027"/>
                <a:gd name="connsiteX20" fmla="*/ 691153 w 4452858"/>
                <a:gd name="connsiteY20" fmla="*/ 111873 h 3729027"/>
                <a:gd name="connsiteX21" fmla="*/ 170145 w 4452858"/>
                <a:gd name="connsiteY21" fmla="*/ 757933 h 3729027"/>
                <a:gd name="connsiteX22" fmla="*/ 28693 w 4452858"/>
                <a:gd name="connsiteY22" fmla="*/ 1128897 h 3729027"/>
                <a:gd name="connsiteX23" fmla="*/ 0 w 4452858"/>
                <a:gd name="connsiteY23" fmla="*/ 1281783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3491469" y="0"/>
                  </a:move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1684718"/>
                  </a:lnTo>
                  <a:lnTo>
                    <a:pt x="380" y="1686965"/>
                  </a:lnTo>
                  <a:cubicBezTo>
                    <a:pt x="38821" y="1851705"/>
                    <a:pt x="135502" y="1990731"/>
                    <a:pt x="293898" y="2207948"/>
                  </a:cubicBezTo>
                  <a:cubicBezTo>
                    <a:pt x="344854" y="2277797"/>
                    <a:pt x="397545" y="2350072"/>
                    <a:pt x="451448" y="2429541"/>
                  </a:cubicBezTo>
                  <a:cubicBezTo>
                    <a:pt x="863349" y="3036689"/>
                    <a:pt x="1305494" y="3295720"/>
                    <a:pt x="1929803" y="3295720"/>
                  </a:cubicBezTo>
                  <a:cubicBezTo>
                    <a:pt x="2339537" y="3295720"/>
                    <a:pt x="2640164" y="3084700"/>
                    <a:pt x="3052066" y="2762840"/>
                  </a:cubicBezTo>
                  <a:cubicBezTo>
                    <a:pt x="3098083" y="2726876"/>
                    <a:pt x="3144100" y="2691345"/>
                    <a:pt x="3188643" y="2657026"/>
                  </a:cubicBezTo>
                  <a:cubicBezTo>
                    <a:pt x="3430081" y="2470792"/>
                    <a:pt x="3658087" y="2294870"/>
                    <a:pt x="3809831" y="2103868"/>
                  </a:cubicBezTo>
                  <a:cubicBezTo>
                    <a:pt x="3954901" y="1921273"/>
                    <a:pt x="4019638" y="1738071"/>
                    <a:pt x="4019638" y="1509806"/>
                  </a:cubicBezTo>
                  <a:cubicBezTo>
                    <a:pt x="4019638" y="937667"/>
                    <a:pt x="3852382" y="423246"/>
                    <a:pt x="3548634" y="61263"/>
                  </a:cubicBezTo>
                  <a:close/>
                  <a:moveTo>
                    <a:pt x="185138" y="0"/>
                  </a:moveTo>
                  <a:lnTo>
                    <a:pt x="834013" y="0"/>
                  </a:lnTo>
                  <a:lnTo>
                    <a:pt x="691153" y="111873"/>
                  </a:lnTo>
                  <a:cubicBezTo>
                    <a:pt x="468086" y="302962"/>
                    <a:pt x="292771" y="520394"/>
                    <a:pt x="170145" y="757933"/>
                  </a:cubicBezTo>
                  <a:cubicBezTo>
                    <a:pt x="107489" y="879345"/>
                    <a:pt x="60259" y="1003292"/>
                    <a:pt x="28693" y="1128897"/>
                  </a:cubicBezTo>
                  <a:lnTo>
                    <a:pt x="0" y="1281783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08" name="Freeform: Shape 4107">
              <a:extLst>
                <a:ext uri="{FF2B5EF4-FFF2-40B4-BE49-F238E27FC236}">
                  <a16:creationId xmlns:a16="http://schemas.microsoft.com/office/drawing/2014/main" id="{44BBFF0F-32AB-4101-8F9E-5FB2BDAD4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185138 w 4452858"/>
                <a:gd name="connsiteY0" fmla="*/ 0 h 3729027"/>
                <a:gd name="connsiteX1" fmla="*/ 986505 w 4452858"/>
                <a:gd name="connsiteY1" fmla="*/ 0 h 3729027"/>
                <a:gd name="connsiteX2" fmla="*/ 913397 w 4452858"/>
                <a:gd name="connsiteY2" fmla="*/ 47750 h 3729027"/>
                <a:gd name="connsiteX3" fmla="*/ 747482 w 4452858"/>
                <a:gd name="connsiteY3" fmla="*/ 177649 h 3729027"/>
                <a:gd name="connsiteX4" fmla="*/ 247101 w 4452858"/>
                <a:gd name="connsiteY4" fmla="*/ 797624 h 3729027"/>
                <a:gd name="connsiteX5" fmla="*/ 67798 w 4452858"/>
                <a:gd name="connsiteY5" fmla="*/ 1509806 h 3729027"/>
                <a:gd name="connsiteX6" fmla="*/ 363833 w 4452858"/>
                <a:gd name="connsiteY6" fmla="*/ 2156904 h 3729027"/>
                <a:gd name="connsiteX7" fmla="*/ 523117 w 4452858"/>
                <a:gd name="connsiteY7" fmla="*/ 2380924 h 3729027"/>
                <a:gd name="connsiteX8" fmla="*/ 1130785 w 4452858"/>
                <a:gd name="connsiteY8" fmla="*/ 3001246 h 3729027"/>
                <a:gd name="connsiteX9" fmla="*/ 1929716 w 4452858"/>
                <a:gd name="connsiteY9" fmla="*/ 3209058 h 3729027"/>
                <a:gd name="connsiteX10" fmla="*/ 2443616 w 4452858"/>
                <a:gd name="connsiteY10" fmla="*/ 3076727 h 3729027"/>
                <a:gd name="connsiteX11" fmla="*/ 2998596 w 4452858"/>
                <a:gd name="connsiteY11" fmla="*/ 2694637 h 3729027"/>
                <a:gd name="connsiteX12" fmla="*/ 3135607 w 4452858"/>
                <a:gd name="connsiteY12" fmla="*/ 2588478 h 3729027"/>
                <a:gd name="connsiteX13" fmla="*/ 3741889 w 4452858"/>
                <a:gd name="connsiteY13" fmla="*/ 2049965 h 3729027"/>
                <a:gd name="connsiteX14" fmla="*/ 3932891 w 4452858"/>
                <a:gd name="connsiteY14" fmla="*/ 1509806 h 3729027"/>
                <a:gd name="connsiteX15" fmla="*/ 3482165 w 4452858"/>
                <a:gd name="connsiteY15" fmla="*/ 116986 h 3729027"/>
                <a:gd name="connsiteX16" fmla="*/ 3373043 w 4452858"/>
                <a:gd name="connsiteY16" fmla="*/ 0 h 3729027"/>
                <a:gd name="connsiteX17" fmla="*/ 4038310 w 4452858"/>
                <a:gd name="connsiteY17" fmla="*/ 0 h 3729027"/>
                <a:gd name="connsiteX18" fmla="*/ 4126393 w 4452858"/>
                <a:gd name="connsiteY18" fmla="*/ 144253 h 3729027"/>
                <a:gd name="connsiteX19" fmla="*/ 4452858 w 4452858"/>
                <a:gd name="connsiteY19" fmla="*/ 1509806 h 3729027"/>
                <a:gd name="connsiteX20" fmla="*/ 3318809 w 4452858"/>
                <a:gd name="connsiteY20" fmla="*/ 3104286 h 3729027"/>
                <a:gd name="connsiteX21" fmla="*/ 1929716 w 4452858"/>
                <a:gd name="connsiteY21" fmla="*/ 3729027 h 3729027"/>
                <a:gd name="connsiteX22" fmla="*/ 92844 w 4452858"/>
                <a:gd name="connsiteY22" fmla="*/ 2672799 h 3729027"/>
                <a:gd name="connsiteX23" fmla="*/ 0 w 4452858"/>
                <a:gd name="connsiteY23" fmla="*/ 2540909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185138" y="0"/>
                  </a:moveTo>
                  <a:lnTo>
                    <a:pt x="986505" y="0"/>
                  </a:lnTo>
                  <a:lnTo>
                    <a:pt x="913397" y="47750"/>
                  </a:lnTo>
                  <a:cubicBezTo>
                    <a:pt x="855880" y="88897"/>
                    <a:pt x="800433" y="132282"/>
                    <a:pt x="747482" y="177649"/>
                  </a:cubicBezTo>
                  <a:cubicBezTo>
                    <a:pt x="535943" y="358858"/>
                    <a:pt x="362967" y="573258"/>
                    <a:pt x="247101" y="797624"/>
                  </a:cubicBezTo>
                  <a:cubicBezTo>
                    <a:pt x="128115" y="1028056"/>
                    <a:pt x="67798" y="1267673"/>
                    <a:pt x="67798" y="1509806"/>
                  </a:cubicBezTo>
                  <a:cubicBezTo>
                    <a:pt x="67798" y="1741191"/>
                    <a:pt x="158533" y="1875430"/>
                    <a:pt x="363833" y="2156904"/>
                  </a:cubicBezTo>
                  <a:cubicBezTo>
                    <a:pt x="415223" y="2227360"/>
                    <a:pt x="468346" y="2300242"/>
                    <a:pt x="523117" y="2380924"/>
                  </a:cubicBezTo>
                  <a:cubicBezTo>
                    <a:pt x="716804" y="2666387"/>
                    <a:pt x="915519" y="2869346"/>
                    <a:pt x="1130785" y="3001246"/>
                  </a:cubicBezTo>
                  <a:cubicBezTo>
                    <a:pt x="1358964" y="3141116"/>
                    <a:pt x="1620335" y="3209058"/>
                    <a:pt x="1929716" y="3209058"/>
                  </a:cubicBezTo>
                  <a:cubicBezTo>
                    <a:pt x="2105291" y="3209058"/>
                    <a:pt x="2268560" y="3167028"/>
                    <a:pt x="2443616" y="3076727"/>
                  </a:cubicBezTo>
                  <a:cubicBezTo>
                    <a:pt x="2623352" y="2984000"/>
                    <a:pt x="2801267" y="2848808"/>
                    <a:pt x="2998596" y="2694637"/>
                  </a:cubicBezTo>
                  <a:cubicBezTo>
                    <a:pt x="3044873" y="2658500"/>
                    <a:pt x="3090975" y="2622883"/>
                    <a:pt x="3135607" y="2588478"/>
                  </a:cubicBezTo>
                  <a:cubicBezTo>
                    <a:pt x="3372711" y="2405536"/>
                    <a:pt x="3596645" y="2232733"/>
                    <a:pt x="3741889" y="2049965"/>
                  </a:cubicBezTo>
                  <a:cubicBezTo>
                    <a:pt x="3875781" y="1881496"/>
                    <a:pt x="3932891" y="1719959"/>
                    <a:pt x="3932891" y="1509806"/>
                  </a:cubicBezTo>
                  <a:cubicBezTo>
                    <a:pt x="3932891" y="958034"/>
                    <a:pt x="3772827" y="463371"/>
                    <a:pt x="3482165" y="116986"/>
                  </a:cubicBezTo>
                  <a:lnTo>
                    <a:pt x="3373043" y="0"/>
                  </a:ln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4109" name="Freeform: Shape 4108">
              <a:extLst>
                <a:ext uri="{FF2B5EF4-FFF2-40B4-BE49-F238E27FC236}">
                  <a16:creationId xmlns:a16="http://schemas.microsoft.com/office/drawing/2014/main" id="{3F8E6D8D-90E6-4613-AA16-1E08EDD2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656944" cy="4026189"/>
            </a:xfrm>
            <a:custGeom>
              <a:avLst/>
              <a:gdLst>
                <a:gd name="connsiteX0" fmla="*/ 1945140 w 4656944"/>
                <a:gd name="connsiteY0" fmla="*/ 3991264 h 4026189"/>
                <a:gd name="connsiteX1" fmla="*/ 1959526 w 4656944"/>
                <a:gd name="connsiteY1" fmla="*/ 3991438 h 4026189"/>
                <a:gd name="connsiteX2" fmla="*/ 1972179 w 4656944"/>
                <a:gd name="connsiteY2" fmla="*/ 3991351 h 4026189"/>
                <a:gd name="connsiteX3" fmla="*/ 1945140 w 4656944"/>
                <a:gd name="connsiteY3" fmla="*/ 3991264 h 4026189"/>
                <a:gd name="connsiteX4" fmla="*/ 3966403 w 4656944"/>
                <a:gd name="connsiteY4" fmla="*/ 0 h 4026189"/>
                <a:gd name="connsiteX5" fmla="*/ 4231031 w 4656944"/>
                <a:gd name="connsiteY5" fmla="*/ 0 h 4026189"/>
                <a:gd name="connsiteX6" fmla="*/ 4309866 w 4656944"/>
                <a:gd name="connsiteY6" fmla="*/ 126953 h 4026189"/>
                <a:gd name="connsiteX7" fmla="*/ 4656944 w 4656944"/>
                <a:gd name="connsiteY7" fmla="*/ 1425485 h 4026189"/>
                <a:gd name="connsiteX8" fmla="*/ 4452596 w 4656944"/>
                <a:gd name="connsiteY8" fmla="*/ 2437688 h 4026189"/>
                <a:gd name="connsiteX9" fmla="*/ 3895452 w 4656944"/>
                <a:gd name="connsiteY9" fmla="*/ 3264090 h 4026189"/>
                <a:gd name="connsiteX10" fmla="*/ 3069051 w 4656944"/>
                <a:gd name="connsiteY10" fmla="*/ 3821235 h 4026189"/>
                <a:gd name="connsiteX11" fmla="*/ 2057107 w 4656944"/>
                <a:gd name="connsiteY11" fmla="*/ 4025583 h 4026189"/>
                <a:gd name="connsiteX12" fmla="*/ 2036916 w 4656944"/>
                <a:gd name="connsiteY12" fmla="*/ 4025322 h 4026189"/>
                <a:gd name="connsiteX13" fmla="*/ 2027036 w 4656944"/>
                <a:gd name="connsiteY13" fmla="*/ 4025149 h 4026189"/>
                <a:gd name="connsiteX14" fmla="*/ 2005458 w 4656944"/>
                <a:gd name="connsiteY14" fmla="*/ 4025928 h 4026189"/>
                <a:gd name="connsiteX15" fmla="*/ 2004937 w 4656944"/>
                <a:gd name="connsiteY15" fmla="*/ 4025928 h 4026189"/>
                <a:gd name="connsiteX16" fmla="*/ 2004418 w 4656944"/>
                <a:gd name="connsiteY16" fmla="*/ 4025928 h 4026189"/>
                <a:gd name="connsiteX17" fmla="*/ 1972700 w 4656944"/>
                <a:gd name="connsiteY17" fmla="*/ 4026102 h 4026189"/>
                <a:gd name="connsiteX18" fmla="*/ 1959526 w 4656944"/>
                <a:gd name="connsiteY18" fmla="*/ 4026189 h 4026189"/>
                <a:gd name="connsiteX19" fmla="*/ 1919922 w 4656944"/>
                <a:gd name="connsiteY19" fmla="*/ 4025583 h 4026189"/>
                <a:gd name="connsiteX20" fmla="*/ 1908656 w 4656944"/>
                <a:gd name="connsiteY20" fmla="*/ 4025322 h 4026189"/>
                <a:gd name="connsiteX21" fmla="*/ 1799030 w 4656944"/>
                <a:gd name="connsiteY21" fmla="*/ 4020902 h 4026189"/>
                <a:gd name="connsiteX22" fmla="*/ 1782305 w 4656944"/>
                <a:gd name="connsiteY22" fmla="*/ 4020036 h 4026189"/>
                <a:gd name="connsiteX23" fmla="*/ 1781784 w 4656944"/>
                <a:gd name="connsiteY23" fmla="*/ 4020036 h 4026189"/>
                <a:gd name="connsiteX24" fmla="*/ 1781265 w 4656944"/>
                <a:gd name="connsiteY24" fmla="*/ 4019949 h 4026189"/>
                <a:gd name="connsiteX25" fmla="*/ 1765839 w 4656944"/>
                <a:gd name="connsiteY25" fmla="*/ 4018649 h 4026189"/>
                <a:gd name="connsiteX26" fmla="*/ 1655000 w 4656944"/>
                <a:gd name="connsiteY26" fmla="*/ 4007816 h 4026189"/>
                <a:gd name="connsiteX27" fmla="*/ 1402382 w 4656944"/>
                <a:gd name="connsiteY27" fmla="*/ 3964573 h 4026189"/>
                <a:gd name="connsiteX28" fmla="*/ 1154617 w 4656944"/>
                <a:gd name="connsiteY28" fmla="*/ 3889696 h 4026189"/>
                <a:gd name="connsiteX29" fmla="*/ 918639 w 4656944"/>
                <a:gd name="connsiteY29" fmla="*/ 3780850 h 4026189"/>
                <a:gd name="connsiteX30" fmla="*/ 741589 w 4656944"/>
                <a:gd name="connsiteY30" fmla="*/ 3668278 h 4026189"/>
                <a:gd name="connsiteX31" fmla="*/ 103549 w 4656944"/>
                <a:gd name="connsiteY31" fmla="*/ 3140728 h 4026189"/>
                <a:gd name="connsiteX32" fmla="*/ 0 w 4656944"/>
                <a:gd name="connsiteY32" fmla="*/ 3015106 h 4026189"/>
                <a:gd name="connsiteX33" fmla="*/ 0 w 4656944"/>
                <a:gd name="connsiteY33" fmla="*/ 2484097 h 4026189"/>
                <a:gd name="connsiteX34" fmla="*/ 17188 w 4656944"/>
                <a:gd name="connsiteY34" fmla="*/ 2506324 h 4026189"/>
                <a:gd name="connsiteX35" fmla="*/ 75252 w 4656944"/>
                <a:gd name="connsiteY35" fmla="*/ 2580765 h 4026189"/>
                <a:gd name="connsiteX36" fmla="*/ 148653 w 4656944"/>
                <a:gd name="connsiteY36" fmla="*/ 2676699 h 4026189"/>
                <a:gd name="connsiteX37" fmla="*/ 186177 w 4656944"/>
                <a:gd name="connsiteY37" fmla="*/ 2727656 h 4026189"/>
                <a:gd name="connsiteX38" fmla="*/ 219802 w 4656944"/>
                <a:gd name="connsiteY38" fmla="*/ 2773414 h 4026189"/>
                <a:gd name="connsiteX39" fmla="*/ 219975 w 4656944"/>
                <a:gd name="connsiteY39" fmla="*/ 2773586 h 4026189"/>
                <a:gd name="connsiteX40" fmla="*/ 220149 w 4656944"/>
                <a:gd name="connsiteY40" fmla="*/ 2773760 h 4026189"/>
                <a:gd name="connsiteX41" fmla="*/ 278992 w 4656944"/>
                <a:gd name="connsiteY41" fmla="*/ 2851322 h 4026189"/>
                <a:gd name="connsiteX42" fmla="*/ 290344 w 4656944"/>
                <a:gd name="connsiteY42" fmla="*/ 2865967 h 4026189"/>
                <a:gd name="connsiteX43" fmla="*/ 296065 w 4656944"/>
                <a:gd name="connsiteY43" fmla="*/ 2873075 h 4026189"/>
                <a:gd name="connsiteX44" fmla="*/ 363834 w 4656944"/>
                <a:gd name="connsiteY44" fmla="*/ 2955229 h 4026189"/>
                <a:gd name="connsiteX45" fmla="*/ 519304 w 4656944"/>
                <a:gd name="connsiteY45" fmla="*/ 3123178 h 4026189"/>
                <a:gd name="connsiteX46" fmla="*/ 867075 w 4656944"/>
                <a:gd name="connsiteY46" fmla="*/ 3402488 h 4026189"/>
                <a:gd name="connsiteX47" fmla="*/ 1058596 w 4656944"/>
                <a:gd name="connsiteY47" fmla="*/ 3507088 h 4026189"/>
                <a:gd name="connsiteX48" fmla="*/ 1058770 w 4656944"/>
                <a:gd name="connsiteY48" fmla="*/ 3507175 h 4026189"/>
                <a:gd name="connsiteX49" fmla="*/ 1058943 w 4656944"/>
                <a:gd name="connsiteY49" fmla="*/ 3507262 h 4026189"/>
                <a:gd name="connsiteX50" fmla="*/ 1261123 w 4656944"/>
                <a:gd name="connsiteY50" fmla="*/ 3586297 h 4026189"/>
                <a:gd name="connsiteX51" fmla="*/ 1472230 w 4656944"/>
                <a:gd name="connsiteY51" fmla="*/ 3640980 h 4026189"/>
                <a:gd name="connsiteX52" fmla="*/ 1579344 w 4656944"/>
                <a:gd name="connsiteY52" fmla="*/ 3659005 h 4026189"/>
                <a:gd name="connsiteX53" fmla="*/ 1686890 w 4656944"/>
                <a:gd name="connsiteY53" fmla="*/ 3671225 h 4026189"/>
                <a:gd name="connsiteX54" fmla="*/ 1909524 w 4656944"/>
                <a:gd name="connsiteY54" fmla="*/ 3680931 h 4026189"/>
                <a:gd name="connsiteX55" fmla="*/ 1920703 w 4656944"/>
                <a:gd name="connsiteY55" fmla="*/ 3680931 h 4026189"/>
                <a:gd name="connsiteX56" fmla="*/ 1935434 w 4656944"/>
                <a:gd name="connsiteY56" fmla="*/ 3681018 h 4026189"/>
                <a:gd name="connsiteX57" fmla="*/ 1964120 w 4656944"/>
                <a:gd name="connsiteY57" fmla="*/ 3680584 h 4026189"/>
                <a:gd name="connsiteX58" fmla="*/ 1964379 w 4656944"/>
                <a:gd name="connsiteY58" fmla="*/ 3680584 h 4026189"/>
                <a:gd name="connsiteX59" fmla="*/ 1964639 w 4656944"/>
                <a:gd name="connsiteY59" fmla="*/ 3680584 h 4026189"/>
                <a:gd name="connsiteX60" fmla="*/ 1991591 w 4656944"/>
                <a:gd name="connsiteY60" fmla="*/ 3679891 h 4026189"/>
                <a:gd name="connsiteX61" fmla="*/ 2018717 w 4656944"/>
                <a:gd name="connsiteY61" fmla="*/ 3678503 h 4026189"/>
                <a:gd name="connsiteX62" fmla="*/ 2124963 w 4656944"/>
                <a:gd name="connsiteY62" fmla="*/ 3669231 h 4026189"/>
                <a:gd name="connsiteX63" fmla="*/ 2535738 w 4656944"/>
                <a:gd name="connsiteY63" fmla="*/ 3558218 h 4026189"/>
                <a:gd name="connsiteX64" fmla="*/ 2730812 w 4656944"/>
                <a:gd name="connsiteY64" fmla="*/ 3461503 h 4026189"/>
                <a:gd name="connsiteX65" fmla="*/ 2920080 w 4656944"/>
                <a:gd name="connsiteY65" fmla="*/ 3343298 h 4026189"/>
                <a:gd name="connsiteX66" fmla="*/ 3105101 w 4656944"/>
                <a:gd name="connsiteY66" fmla="*/ 3208887 h 4026189"/>
                <a:gd name="connsiteX67" fmla="*/ 3196443 w 4656944"/>
                <a:gd name="connsiteY67" fmla="*/ 3137650 h 4026189"/>
                <a:gd name="connsiteX68" fmla="*/ 3289603 w 4656944"/>
                <a:gd name="connsiteY68" fmla="*/ 3063123 h 4026189"/>
                <a:gd name="connsiteX69" fmla="*/ 3446634 w 4656944"/>
                <a:gd name="connsiteY69" fmla="*/ 2940150 h 4026189"/>
                <a:gd name="connsiteX70" fmla="*/ 3662420 w 4656944"/>
                <a:gd name="connsiteY70" fmla="*/ 2769601 h 4026189"/>
                <a:gd name="connsiteX71" fmla="*/ 3998319 w 4656944"/>
                <a:gd name="connsiteY71" fmla="*/ 2463860 h 4026189"/>
                <a:gd name="connsiteX72" fmla="*/ 4137238 w 4656944"/>
                <a:gd name="connsiteY72" fmla="*/ 2295217 h 4026189"/>
                <a:gd name="connsiteX73" fmla="*/ 4247124 w 4656944"/>
                <a:gd name="connsiteY73" fmla="*/ 2111582 h 4026189"/>
                <a:gd name="connsiteX74" fmla="*/ 4361949 w 4656944"/>
                <a:gd name="connsiteY74" fmla="*/ 1700374 h 4026189"/>
                <a:gd name="connsiteX75" fmla="*/ 4368449 w 4656944"/>
                <a:gd name="connsiteY75" fmla="*/ 1590747 h 4026189"/>
                <a:gd name="connsiteX76" fmla="*/ 4368536 w 4656944"/>
                <a:gd name="connsiteY76" fmla="*/ 1586502 h 4026189"/>
                <a:gd name="connsiteX77" fmla="*/ 4368796 w 4656944"/>
                <a:gd name="connsiteY77" fmla="*/ 1534158 h 4026189"/>
                <a:gd name="connsiteX78" fmla="*/ 4368710 w 4656944"/>
                <a:gd name="connsiteY78" fmla="*/ 1517606 h 4026189"/>
                <a:gd name="connsiteX79" fmla="*/ 4368189 w 4656944"/>
                <a:gd name="connsiteY79" fmla="*/ 1476095 h 4026189"/>
                <a:gd name="connsiteX80" fmla="*/ 4356749 w 4656944"/>
                <a:gd name="connsiteY80" fmla="*/ 1244884 h 4026189"/>
                <a:gd name="connsiteX81" fmla="*/ 4287074 w 4656944"/>
                <a:gd name="connsiteY81" fmla="*/ 787052 h 4026189"/>
                <a:gd name="connsiteX82" fmla="*/ 4147029 w 4656944"/>
                <a:gd name="connsiteY82" fmla="*/ 346032 h 4026189"/>
                <a:gd name="connsiteX83" fmla="*/ 4100319 w 4656944"/>
                <a:gd name="connsiteY83" fmla="*/ 240307 h 4026189"/>
                <a:gd name="connsiteX84" fmla="*/ 4048323 w 4656944"/>
                <a:gd name="connsiteY84" fmla="*/ 136833 h 4026189"/>
                <a:gd name="connsiteX85" fmla="*/ 0 w 4656944"/>
                <a:gd name="connsiteY85" fmla="*/ 0 h 4026189"/>
                <a:gd name="connsiteX86" fmla="*/ 278246 w 4656944"/>
                <a:gd name="connsiteY86" fmla="*/ 0 h 4026189"/>
                <a:gd name="connsiteX87" fmla="*/ 193425 w 4656944"/>
                <a:gd name="connsiteY87" fmla="*/ 86981 h 4026189"/>
                <a:gd name="connsiteX88" fmla="*/ 48300 w 4656944"/>
                <a:gd name="connsiteY88" fmla="*/ 263444 h 4026189"/>
                <a:gd name="connsiteX89" fmla="*/ 0 w 4656944"/>
                <a:gd name="connsiteY89" fmla="*/ 333888 h 40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56944" h="4026189">
                  <a:moveTo>
                    <a:pt x="1945140" y="3991264"/>
                  </a:moveTo>
                  <a:cubicBezTo>
                    <a:pt x="1949907" y="3991351"/>
                    <a:pt x="1954673" y="3991438"/>
                    <a:pt x="1959526" y="3991438"/>
                  </a:cubicBezTo>
                  <a:cubicBezTo>
                    <a:pt x="1963686" y="3991438"/>
                    <a:pt x="1967847" y="3991438"/>
                    <a:pt x="1972179" y="3991351"/>
                  </a:cubicBezTo>
                  <a:cubicBezTo>
                    <a:pt x="1962994" y="3991523"/>
                    <a:pt x="1954067" y="3991351"/>
                    <a:pt x="1945140" y="3991264"/>
                  </a:cubicBezTo>
                  <a:close/>
                  <a:moveTo>
                    <a:pt x="3966403" y="0"/>
                  </a:moveTo>
                  <a:lnTo>
                    <a:pt x="4231031" y="0"/>
                  </a:lnTo>
                  <a:lnTo>
                    <a:pt x="4309866" y="126953"/>
                  </a:lnTo>
                  <a:cubicBezTo>
                    <a:pt x="4536919" y="519962"/>
                    <a:pt x="4656944" y="969040"/>
                    <a:pt x="4656944" y="1425485"/>
                  </a:cubicBezTo>
                  <a:cubicBezTo>
                    <a:pt x="4656944" y="1776462"/>
                    <a:pt x="4588222" y="2116955"/>
                    <a:pt x="4452596" y="2437688"/>
                  </a:cubicBezTo>
                  <a:cubicBezTo>
                    <a:pt x="4321651" y="2747329"/>
                    <a:pt x="4134204" y="3025338"/>
                    <a:pt x="3895452" y="3264090"/>
                  </a:cubicBezTo>
                  <a:cubicBezTo>
                    <a:pt x="3656701" y="3502841"/>
                    <a:pt x="3378605" y="3690290"/>
                    <a:pt x="3069051" y="3821235"/>
                  </a:cubicBezTo>
                  <a:cubicBezTo>
                    <a:pt x="2748577" y="3956859"/>
                    <a:pt x="2408086" y="4025583"/>
                    <a:pt x="2057107" y="4025583"/>
                  </a:cubicBezTo>
                  <a:cubicBezTo>
                    <a:pt x="2050348" y="4025583"/>
                    <a:pt x="2043675" y="4025409"/>
                    <a:pt x="2036916" y="4025322"/>
                  </a:cubicBezTo>
                  <a:cubicBezTo>
                    <a:pt x="2033621" y="4025236"/>
                    <a:pt x="2030329" y="4025149"/>
                    <a:pt x="2027036" y="4025149"/>
                  </a:cubicBezTo>
                  <a:lnTo>
                    <a:pt x="2005458" y="4025928"/>
                  </a:lnTo>
                  <a:lnTo>
                    <a:pt x="2004937" y="4025928"/>
                  </a:lnTo>
                  <a:lnTo>
                    <a:pt x="2004418" y="4025928"/>
                  </a:lnTo>
                  <a:lnTo>
                    <a:pt x="1972700" y="4026102"/>
                  </a:lnTo>
                  <a:cubicBezTo>
                    <a:pt x="1968279" y="4026189"/>
                    <a:pt x="1963860" y="4026189"/>
                    <a:pt x="1959526" y="4026189"/>
                  </a:cubicBezTo>
                  <a:cubicBezTo>
                    <a:pt x="1946008" y="4026189"/>
                    <a:pt x="1932749" y="4025928"/>
                    <a:pt x="1919922" y="4025583"/>
                  </a:cubicBezTo>
                  <a:lnTo>
                    <a:pt x="1908656" y="4025322"/>
                  </a:lnTo>
                  <a:cubicBezTo>
                    <a:pt x="1871913" y="4024889"/>
                    <a:pt x="1834908" y="4022809"/>
                    <a:pt x="1799030" y="4020902"/>
                  </a:cubicBezTo>
                  <a:lnTo>
                    <a:pt x="1782305" y="4020036"/>
                  </a:lnTo>
                  <a:lnTo>
                    <a:pt x="1781784" y="4020036"/>
                  </a:lnTo>
                  <a:lnTo>
                    <a:pt x="1781265" y="4019949"/>
                  </a:lnTo>
                  <a:lnTo>
                    <a:pt x="1765839" y="4018649"/>
                  </a:lnTo>
                  <a:cubicBezTo>
                    <a:pt x="1729528" y="4015616"/>
                    <a:pt x="1692003" y="4012496"/>
                    <a:pt x="1655000" y="4007816"/>
                  </a:cubicBezTo>
                  <a:cubicBezTo>
                    <a:pt x="1564178" y="3996984"/>
                    <a:pt x="1481504" y="3982858"/>
                    <a:pt x="1402382" y="3964573"/>
                  </a:cubicBezTo>
                  <a:cubicBezTo>
                    <a:pt x="1317886" y="3945074"/>
                    <a:pt x="1234519" y="3919856"/>
                    <a:pt x="1154617" y="3889696"/>
                  </a:cubicBezTo>
                  <a:cubicBezTo>
                    <a:pt x="1075495" y="3859799"/>
                    <a:pt x="996114" y="3823228"/>
                    <a:pt x="918639" y="3780850"/>
                  </a:cubicBezTo>
                  <a:cubicBezTo>
                    <a:pt x="857543" y="3746706"/>
                    <a:pt x="797920" y="3708834"/>
                    <a:pt x="741589" y="3668278"/>
                  </a:cubicBezTo>
                  <a:cubicBezTo>
                    <a:pt x="501863" y="3527345"/>
                    <a:pt x="286341" y="3348667"/>
                    <a:pt x="103549" y="3140728"/>
                  </a:cubicBezTo>
                  <a:lnTo>
                    <a:pt x="0" y="3015106"/>
                  </a:lnTo>
                  <a:lnTo>
                    <a:pt x="0" y="2484097"/>
                  </a:lnTo>
                  <a:lnTo>
                    <a:pt x="17188" y="2506324"/>
                  </a:lnTo>
                  <a:cubicBezTo>
                    <a:pt x="36254" y="2530676"/>
                    <a:pt x="56012" y="2555807"/>
                    <a:pt x="75252" y="2580765"/>
                  </a:cubicBezTo>
                  <a:cubicBezTo>
                    <a:pt x="95443" y="2606851"/>
                    <a:pt x="122048" y="2641256"/>
                    <a:pt x="148653" y="2676699"/>
                  </a:cubicBezTo>
                  <a:cubicBezTo>
                    <a:pt x="161306" y="2693426"/>
                    <a:pt x="173958" y="2710844"/>
                    <a:pt x="186177" y="2727656"/>
                  </a:cubicBezTo>
                  <a:cubicBezTo>
                    <a:pt x="197791" y="2743602"/>
                    <a:pt x="208797" y="2758768"/>
                    <a:pt x="219802" y="2773414"/>
                  </a:cubicBezTo>
                  <a:lnTo>
                    <a:pt x="219975" y="2773586"/>
                  </a:lnTo>
                  <a:lnTo>
                    <a:pt x="220149" y="2773760"/>
                  </a:lnTo>
                  <a:cubicBezTo>
                    <a:pt x="239128" y="2799846"/>
                    <a:pt x="259407" y="2826017"/>
                    <a:pt x="278992" y="2851322"/>
                  </a:cubicBezTo>
                  <a:lnTo>
                    <a:pt x="290344" y="2865967"/>
                  </a:lnTo>
                  <a:lnTo>
                    <a:pt x="296065" y="2873075"/>
                  </a:lnTo>
                  <a:cubicBezTo>
                    <a:pt x="318075" y="2900286"/>
                    <a:pt x="340695" y="2928451"/>
                    <a:pt x="363834" y="2955229"/>
                  </a:cubicBezTo>
                  <a:cubicBezTo>
                    <a:pt x="414704" y="3014852"/>
                    <a:pt x="467047" y="3071355"/>
                    <a:pt x="519304" y="3123178"/>
                  </a:cubicBezTo>
                  <a:cubicBezTo>
                    <a:pt x="630577" y="3232979"/>
                    <a:pt x="747655" y="3327005"/>
                    <a:pt x="867075" y="3402488"/>
                  </a:cubicBezTo>
                  <a:cubicBezTo>
                    <a:pt x="934671" y="3444865"/>
                    <a:pt x="997241" y="3479096"/>
                    <a:pt x="1058596" y="3507088"/>
                  </a:cubicBezTo>
                  <a:lnTo>
                    <a:pt x="1058770" y="3507175"/>
                  </a:lnTo>
                  <a:lnTo>
                    <a:pt x="1058943" y="3507262"/>
                  </a:lnTo>
                  <a:cubicBezTo>
                    <a:pt x="1121339" y="3536639"/>
                    <a:pt x="1189368" y="3563245"/>
                    <a:pt x="1261123" y="3586297"/>
                  </a:cubicBezTo>
                  <a:cubicBezTo>
                    <a:pt x="1327160" y="3607528"/>
                    <a:pt x="1398222" y="3625987"/>
                    <a:pt x="1472230" y="3640980"/>
                  </a:cubicBezTo>
                  <a:cubicBezTo>
                    <a:pt x="1506288" y="3647739"/>
                    <a:pt x="1542426" y="3653805"/>
                    <a:pt x="1579344" y="3659005"/>
                  </a:cubicBezTo>
                  <a:cubicBezTo>
                    <a:pt x="1614008" y="3663857"/>
                    <a:pt x="1650232" y="3667931"/>
                    <a:pt x="1686890" y="3671225"/>
                  </a:cubicBezTo>
                  <a:cubicBezTo>
                    <a:pt x="1756999" y="3677637"/>
                    <a:pt x="1829794" y="3680757"/>
                    <a:pt x="1909524" y="3680931"/>
                  </a:cubicBezTo>
                  <a:lnTo>
                    <a:pt x="1920703" y="3680931"/>
                  </a:lnTo>
                  <a:cubicBezTo>
                    <a:pt x="1925642" y="3681018"/>
                    <a:pt x="1930496" y="3681018"/>
                    <a:pt x="1935434" y="3681018"/>
                  </a:cubicBezTo>
                  <a:cubicBezTo>
                    <a:pt x="1947307" y="3681018"/>
                    <a:pt x="1956146" y="3680931"/>
                    <a:pt x="1964120" y="3680584"/>
                  </a:cubicBezTo>
                  <a:lnTo>
                    <a:pt x="1964379" y="3680584"/>
                  </a:lnTo>
                  <a:lnTo>
                    <a:pt x="1964639" y="3680584"/>
                  </a:lnTo>
                  <a:lnTo>
                    <a:pt x="1991591" y="3679891"/>
                  </a:lnTo>
                  <a:lnTo>
                    <a:pt x="2018717" y="3678503"/>
                  </a:lnTo>
                  <a:cubicBezTo>
                    <a:pt x="2049567" y="3677118"/>
                    <a:pt x="2082412" y="3674257"/>
                    <a:pt x="2124963" y="3669231"/>
                  </a:cubicBezTo>
                  <a:cubicBezTo>
                    <a:pt x="2263187" y="3652332"/>
                    <a:pt x="2401412" y="3614981"/>
                    <a:pt x="2535738" y="3558218"/>
                  </a:cubicBezTo>
                  <a:cubicBezTo>
                    <a:pt x="2597354" y="3532480"/>
                    <a:pt x="2661136" y="3500848"/>
                    <a:pt x="2730812" y="3461503"/>
                  </a:cubicBezTo>
                  <a:cubicBezTo>
                    <a:pt x="2790781" y="3427879"/>
                    <a:pt x="2852657" y="3389229"/>
                    <a:pt x="2920080" y="3343298"/>
                  </a:cubicBezTo>
                  <a:cubicBezTo>
                    <a:pt x="2975543" y="3305514"/>
                    <a:pt x="3034385" y="3262790"/>
                    <a:pt x="3105101" y="3208887"/>
                  </a:cubicBezTo>
                  <a:cubicBezTo>
                    <a:pt x="3136127" y="3185315"/>
                    <a:pt x="3167411" y="3160616"/>
                    <a:pt x="3196443" y="3137650"/>
                  </a:cubicBezTo>
                  <a:lnTo>
                    <a:pt x="3289603" y="3063123"/>
                  </a:lnTo>
                  <a:cubicBezTo>
                    <a:pt x="3342033" y="3021525"/>
                    <a:pt x="3395243" y="2980187"/>
                    <a:pt x="3446634" y="2940150"/>
                  </a:cubicBezTo>
                  <a:cubicBezTo>
                    <a:pt x="3518216" y="2884427"/>
                    <a:pt x="3592311" y="2826798"/>
                    <a:pt x="3662420" y="2769601"/>
                  </a:cubicBezTo>
                  <a:cubicBezTo>
                    <a:pt x="3806018" y="2653389"/>
                    <a:pt x="3909664" y="2559013"/>
                    <a:pt x="3998319" y="2463860"/>
                  </a:cubicBezTo>
                  <a:cubicBezTo>
                    <a:pt x="4052308" y="2405537"/>
                    <a:pt x="4097806" y="2350333"/>
                    <a:pt x="4137238" y="2295217"/>
                  </a:cubicBezTo>
                  <a:cubicBezTo>
                    <a:pt x="4181694" y="2232560"/>
                    <a:pt x="4217572" y="2172592"/>
                    <a:pt x="4247124" y="2111582"/>
                  </a:cubicBezTo>
                  <a:cubicBezTo>
                    <a:pt x="4308913" y="1985577"/>
                    <a:pt x="4347564" y="1847178"/>
                    <a:pt x="4361949" y="1700374"/>
                  </a:cubicBezTo>
                  <a:cubicBezTo>
                    <a:pt x="4365329" y="1665537"/>
                    <a:pt x="4367496" y="1628532"/>
                    <a:pt x="4368449" y="1590747"/>
                  </a:cubicBezTo>
                  <a:lnTo>
                    <a:pt x="4368536" y="1586502"/>
                  </a:lnTo>
                  <a:cubicBezTo>
                    <a:pt x="4368796" y="1569516"/>
                    <a:pt x="4369057" y="1552097"/>
                    <a:pt x="4368796" y="1534158"/>
                  </a:cubicBezTo>
                  <a:cubicBezTo>
                    <a:pt x="4368796" y="1528612"/>
                    <a:pt x="4368710" y="1523152"/>
                    <a:pt x="4368710" y="1517606"/>
                  </a:cubicBezTo>
                  <a:cubicBezTo>
                    <a:pt x="4368710" y="1504000"/>
                    <a:pt x="4368623" y="1490047"/>
                    <a:pt x="4368189" y="1476095"/>
                  </a:cubicBezTo>
                  <a:cubicBezTo>
                    <a:pt x="4366715" y="1397060"/>
                    <a:pt x="4362817" y="1319238"/>
                    <a:pt x="4356749" y="1244884"/>
                  </a:cubicBezTo>
                  <a:cubicBezTo>
                    <a:pt x="4343144" y="1083520"/>
                    <a:pt x="4319745" y="929522"/>
                    <a:pt x="4287074" y="787052"/>
                  </a:cubicBezTo>
                  <a:cubicBezTo>
                    <a:pt x="4251284" y="631321"/>
                    <a:pt x="4204139" y="482958"/>
                    <a:pt x="4147029" y="346032"/>
                  </a:cubicBezTo>
                  <a:cubicBezTo>
                    <a:pt x="4132211" y="310328"/>
                    <a:pt x="4116439" y="274710"/>
                    <a:pt x="4100319" y="240307"/>
                  </a:cubicBezTo>
                  <a:cubicBezTo>
                    <a:pt x="4084547" y="207028"/>
                    <a:pt x="4067041" y="172277"/>
                    <a:pt x="4048323" y="136833"/>
                  </a:cubicBezTo>
                  <a:close/>
                  <a:moveTo>
                    <a:pt x="0" y="0"/>
                  </a:moveTo>
                  <a:lnTo>
                    <a:pt x="278246" y="0"/>
                  </a:lnTo>
                  <a:lnTo>
                    <a:pt x="193425" y="86981"/>
                  </a:lnTo>
                  <a:cubicBezTo>
                    <a:pt x="142241" y="144090"/>
                    <a:pt x="93754" y="203041"/>
                    <a:pt x="48300" y="263444"/>
                  </a:cubicBezTo>
                  <a:lnTo>
                    <a:pt x="0" y="3338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7832630E-A701-0721-FF6A-005D6F33C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6" b="22296"/>
          <a:stretch/>
        </p:blipFill>
        <p:spPr bwMode="auto">
          <a:xfrm>
            <a:off x="3256537" y="2564977"/>
            <a:ext cx="3247091" cy="321012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1" name="Graphic 4">
            <a:extLst>
              <a:ext uri="{FF2B5EF4-FFF2-40B4-BE49-F238E27FC236}">
                <a16:creationId xmlns:a16="http://schemas.microsoft.com/office/drawing/2014/main" id="{DE51D1B5-E12D-46A1-B0B3-7BAB36C3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5938" y="2543765"/>
            <a:ext cx="3375140" cy="3326212"/>
            <a:chOff x="3414665" y="738154"/>
            <a:chExt cx="5366579" cy="5378461"/>
          </a:xfrm>
          <a:solidFill>
            <a:schemeClr val="bg1">
              <a:alpha val="30000"/>
            </a:schemeClr>
          </a:solidFill>
        </p:grpSpPr>
        <p:sp>
          <p:nvSpPr>
            <p:cNvPr id="4112" name="Freeform: Shape 4111">
              <a:extLst>
                <a:ext uri="{FF2B5EF4-FFF2-40B4-BE49-F238E27FC236}">
                  <a16:creationId xmlns:a16="http://schemas.microsoft.com/office/drawing/2014/main" id="{DCD62F51-9CF9-43CF-BD8B-D030D6711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7033" y="752474"/>
              <a:ext cx="5098846" cy="5278088"/>
            </a:xfrm>
            <a:custGeom>
              <a:avLst/>
              <a:gdLst>
                <a:gd name="connsiteX0" fmla="*/ 2413047 w 5098846"/>
                <a:gd name="connsiteY0" fmla="*/ 571500 h 5278088"/>
                <a:gd name="connsiteX1" fmla="*/ 2488866 w 5098846"/>
                <a:gd name="connsiteY1" fmla="*/ 572738 h 5278088"/>
                <a:gd name="connsiteX2" fmla="*/ 2498486 w 5098846"/>
                <a:gd name="connsiteY2" fmla="*/ 573024 h 5278088"/>
                <a:gd name="connsiteX3" fmla="*/ 2508107 w 5098846"/>
                <a:gd name="connsiteY3" fmla="*/ 573024 h 5278088"/>
                <a:gd name="connsiteX4" fmla="*/ 2513345 w 5098846"/>
                <a:gd name="connsiteY4" fmla="*/ 573024 h 5278088"/>
                <a:gd name="connsiteX5" fmla="*/ 3401742 w 5098846"/>
                <a:gd name="connsiteY5" fmla="*/ 751904 h 5278088"/>
                <a:gd name="connsiteX6" fmla="*/ 4014200 w 5098846"/>
                <a:gd name="connsiteY6" fmla="*/ 1210532 h 5278088"/>
                <a:gd name="connsiteX7" fmla="*/ 4395390 w 5098846"/>
                <a:gd name="connsiteY7" fmla="*/ 1879473 h 5278088"/>
                <a:gd name="connsiteX8" fmla="*/ 4527311 w 5098846"/>
                <a:gd name="connsiteY8" fmla="*/ 2668334 h 5278088"/>
                <a:gd name="connsiteX9" fmla="*/ 4399010 w 5098846"/>
                <a:gd name="connsiteY9" fmla="*/ 3439001 h 5278088"/>
                <a:gd name="connsiteX10" fmla="*/ 4025820 w 5098846"/>
                <a:gd name="connsiteY10" fmla="*/ 4084796 h 5278088"/>
                <a:gd name="connsiteX11" fmla="*/ 3412982 w 5098846"/>
                <a:gd name="connsiteY11" fmla="*/ 4529328 h 5278088"/>
                <a:gd name="connsiteX12" fmla="*/ 2496676 w 5098846"/>
                <a:gd name="connsiteY12" fmla="*/ 4705065 h 5278088"/>
                <a:gd name="connsiteX13" fmla="*/ 2489438 w 5098846"/>
                <a:gd name="connsiteY13" fmla="*/ 4705065 h 5278088"/>
                <a:gd name="connsiteX14" fmla="*/ 2479532 w 5098846"/>
                <a:gd name="connsiteY14" fmla="*/ 4705065 h 5278088"/>
                <a:gd name="connsiteX15" fmla="*/ 2469626 w 5098846"/>
                <a:gd name="connsiteY15" fmla="*/ 4705350 h 5278088"/>
                <a:gd name="connsiteX16" fmla="*/ 2389520 w 5098846"/>
                <a:gd name="connsiteY16" fmla="*/ 4706684 h 5278088"/>
                <a:gd name="connsiteX17" fmla="*/ 1585039 w 5098846"/>
                <a:gd name="connsiteY17" fmla="*/ 4538853 h 5278088"/>
                <a:gd name="connsiteX18" fmla="*/ 1036970 w 5098846"/>
                <a:gd name="connsiteY18" fmla="*/ 4105656 h 5278088"/>
                <a:gd name="connsiteX19" fmla="*/ 691880 w 5098846"/>
                <a:gd name="connsiteY19" fmla="*/ 3456718 h 5278088"/>
                <a:gd name="connsiteX20" fmla="*/ 571674 w 5098846"/>
                <a:gd name="connsiteY20" fmla="*/ 2673953 h 5278088"/>
                <a:gd name="connsiteX21" fmla="*/ 696166 w 5098846"/>
                <a:gd name="connsiteY21" fmla="*/ 1870710 h 5278088"/>
                <a:gd name="connsiteX22" fmla="*/ 1052782 w 5098846"/>
                <a:gd name="connsiteY22" fmla="*/ 1195959 h 5278088"/>
                <a:gd name="connsiteX23" fmla="*/ 1612090 w 5098846"/>
                <a:gd name="connsiteY23" fmla="*/ 744569 h 5278088"/>
                <a:gd name="connsiteX24" fmla="*/ 2413047 w 5098846"/>
                <a:gd name="connsiteY24" fmla="*/ 571500 h 5278088"/>
                <a:gd name="connsiteX25" fmla="*/ 2413047 w 5098846"/>
                <a:gd name="connsiteY25" fmla="*/ 0 h 5278088"/>
                <a:gd name="connsiteX26" fmla="*/ 2389425 w 5098846"/>
                <a:gd name="connsiteY26" fmla="*/ 5278089 h 5278088"/>
                <a:gd name="connsiteX27" fmla="*/ 2488104 w 5098846"/>
                <a:gd name="connsiteY27" fmla="*/ 5276469 h 5278088"/>
                <a:gd name="connsiteX28" fmla="*/ 2496676 w 5098846"/>
                <a:gd name="connsiteY28" fmla="*/ 5276469 h 5278088"/>
                <a:gd name="connsiteX29" fmla="*/ 2513441 w 5098846"/>
                <a:gd name="connsiteY29" fmla="*/ 1524 h 5278088"/>
                <a:gd name="connsiteX30" fmla="*/ 2507535 w 5098846"/>
                <a:gd name="connsiteY30" fmla="*/ 1524 h 5278088"/>
                <a:gd name="connsiteX31" fmla="*/ 2413047 w 5098846"/>
                <a:gd name="connsiteY31" fmla="*/ 0 h 5278088"/>
                <a:gd name="connsiteX32" fmla="*/ 2413047 w 5098846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46" h="5278088">
                  <a:moveTo>
                    <a:pt x="2413047" y="571500"/>
                  </a:moveTo>
                  <a:cubicBezTo>
                    <a:pt x="2438384" y="571500"/>
                    <a:pt x="2463244" y="571881"/>
                    <a:pt x="2488866" y="572738"/>
                  </a:cubicBezTo>
                  <a:lnTo>
                    <a:pt x="2498486" y="573024"/>
                  </a:lnTo>
                  <a:lnTo>
                    <a:pt x="2508107" y="573024"/>
                  </a:lnTo>
                  <a:lnTo>
                    <a:pt x="2513345" y="573024"/>
                  </a:lnTo>
                  <a:cubicBezTo>
                    <a:pt x="2841101" y="573024"/>
                    <a:pt x="3139995" y="633222"/>
                    <a:pt x="3401742" y="751904"/>
                  </a:cubicBezTo>
                  <a:cubicBezTo>
                    <a:pt x="3637295" y="858774"/>
                    <a:pt x="3843416" y="1013079"/>
                    <a:pt x="4014200" y="1210532"/>
                  </a:cubicBezTo>
                  <a:cubicBezTo>
                    <a:pt x="4178601" y="1400651"/>
                    <a:pt x="4306903" y="1625727"/>
                    <a:pt x="4395390" y="1879473"/>
                  </a:cubicBezTo>
                  <a:cubicBezTo>
                    <a:pt x="4482925" y="2130362"/>
                    <a:pt x="4527311" y="2395728"/>
                    <a:pt x="4527311" y="2668334"/>
                  </a:cubicBezTo>
                  <a:cubicBezTo>
                    <a:pt x="4527311" y="2936843"/>
                    <a:pt x="4484163" y="3196114"/>
                    <a:pt x="4399010" y="3439001"/>
                  </a:cubicBezTo>
                  <a:cubicBezTo>
                    <a:pt x="4312808" y="3684937"/>
                    <a:pt x="4187269" y="3902202"/>
                    <a:pt x="4025820" y="4084796"/>
                  </a:cubicBezTo>
                  <a:cubicBezTo>
                    <a:pt x="3856751" y="4276058"/>
                    <a:pt x="3650535" y="4425601"/>
                    <a:pt x="3412982" y="4529328"/>
                  </a:cubicBezTo>
                  <a:cubicBezTo>
                    <a:pt x="3145710" y="4645914"/>
                    <a:pt x="2837481" y="4705065"/>
                    <a:pt x="2496676" y="4705065"/>
                  </a:cubicBezTo>
                  <a:lnTo>
                    <a:pt x="2489438" y="4705065"/>
                  </a:lnTo>
                  <a:lnTo>
                    <a:pt x="2479532" y="4705065"/>
                  </a:lnTo>
                  <a:lnTo>
                    <a:pt x="2469626" y="4705350"/>
                  </a:lnTo>
                  <a:cubicBezTo>
                    <a:pt x="2442765" y="4706207"/>
                    <a:pt x="2415809" y="4706684"/>
                    <a:pt x="2389520" y="4706684"/>
                  </a:cubicBezTo>
                  <a:cubicBezTo>
                    <a:pt x="2090245" y="4706684"/>
                    <a:pt x="1819640" y="4650200"/>
                    <a:pt x="1585039" y="4538853"/>
                  </a:cubicBezTo>
                  <a:cubicBezTo>
                    <a:pt x="1373774" y="4438555"/>
                    <a:pt x="1189370" y="4292823"/>
                    <a:pt x="1036970" y="4105656"/>
                  </a:cubicBezTo>
                  <a:cubicBezTo>
                    <a:pt x="888095" y="3922871"/>
                    <a:pt x="771985" y="3704463"/>
                    <a:pt x="691880" y="3456718"/>
                  </a:cubicBezTo>
                  <a:cubicBezTo>
                    <a:pt x="612060" y="3210020"/>
                    <a:pt x="571674" y="2946749"/>
                    <a:pt x="571674" y="2673953"/>
                  </a:cubicBezTo>
                  <a:cubicBezTo>
                    <a:pt x="571674" y="2396109"/>
                    <a:pt x="613584" y="2125790"/>
                    <a:pt x="696166" y="1870710"/>
                  </a:cubicBezTo>
                  <a:cubicBezTo>
                    <a:pt x="779224" y="1614011"/>
                    <a:pt x="899239" y="1387031"/>
                    <a:pt x="1052782" y="1195959"/>
                  </a:cubicBezTo>
                  <a:cubicBezTo>
                    <a:pt x="1209563" y="1000887"/>
                    <a:pt x="1397777" y="848963"/>
                    <a:pt x="1612090" y="744569"/>
                  </a:cubicBezTo>
                  <a:cubicBezTo>
                    <a:pt x="1847548" y="629698"/>
                    <a:pt x="2117105" y="571500"/>
                    <a:pt x="2413047" y="57150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674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3" name="Freeform: Shape 4112">
              <a:extLst>
                <a:ext uri="{FF2B5EF4-FFF2-40B4-BE49-F238E27FC236}">
                  <a16:creationId xmlns:a16="http://schemas.microsoft.com/office/drawing/2014/main" id="{B245C1E2-FDA8-4E4F-92F2-DE5D880E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78615" y="772453"/>
              <a:ext cx="5079154" cy="5190747"/>
            </a:xfrm>
            <a:custGeom>
              <a:avLst/>
              <a:gdLst>
                <a:gd name="connsiteX0" fmla="*/ 2498620 w 5079154"/>
                <a:gd name="connsiteY0" fmla="*/ 24 h 5190747"/>
                <a:gd name="connsiteX1" fmla="*/ 3484267 w 5079154"/>
                <a:gd name="connsiteY1" fmla="*/ 172045 h 5190747"/>
                <a:gd name="connsiteX2" fmla="*/ 3543417 w 5079154"/>
                <a:gd name="connsiteY2" fmla="*/ 195382 h 5190747"/>
                <a:gd name="connsiteX3" fmla="*/ 3573040 w 5079154"/>
                <a:gd name="connsiteY3" fmla="*/ 207002 h 5190747"/>
                <a:gd name="connsiteX4" fmla="*/ 3602091 w 5079154"/>
                <a:gd name="connsiteY4" fmla="*/ 220051 h 5190747"/>
                <a:gd name="connsiteX5" fmla="*/ 3660099 w 5079154"/>
                <a:gd name="connsiteY5" fmla="*/ 246531 h 5190747"/>
                <a:gd name="connsiteX6" fmla="*/ 3689150 w 5079154"/>
                <a:gd name="connsiteY6" fmla="*/ 259771 h 5190747"/>
                <a:gd name="connsiteX7" fmla="*/ 3717534 w 5079154"/>
                <a:gd name="connsiteY7" fmla="*/ 274439 h 5190747"/>
                <a:gd name="connsiteX8" fmla="*/ 3774303 w 5079154"/>
                <a:gd name="connsiteY8" fmla="*/ 303871 h 5190747"/>
                <a:gd name="connsiteX9" fmla="*/ 3802688 w 5079154"/>
                <a:gd name="connsiteY9" fmla="*/ 318635 h 5190747"/>
                <a:gd name="connsiteX10" fmla="*/ 3830310 w 5079154"/>
                <a:gd name="connsiteY10" fmla="*/ 334732 h 5190747"/>
                <a:gd name="connsiteX11" fmla="*/ 3885555 w 5079154"/>
                <a:gd name="connsiteY11" fmla="*/ 367308 h 5190747"/>
                <a:gd name="connsiteX12" fmla="*/ 3913178 w 5079154"/>
                <a:gd name="connsiteY12" fmla="*/ 383691 h 5190747"/>
                <a:gd name="connsiteX13" fmla="*/ 3939943 w 5079154"/>
                <a:gd name="connsiteY13" fmla="*/ 401312 h 5190747"/>
                <a:gd name="connsiteX14" fmla="*/ 4339612 w 5079154"/>
                <a:gd name="connsiteY14" fmla="*/ 724972 h 5190747"/>
                <a:gd name="connsiteX15" fmla="*/ 4664034 w 5079154"/>
                <a:gd name="connsiteY15" fmla="*/ 1126832 h 5190747"/>
                <a:gd name="connsiteX16" fmla="*/ 4902539 w 5079154"/>
                <a:gd name="connsiteY16" fmla="*/ 1585460 h 5190747"/>
                <a:gd name="connsiteX17" fmla="*/ 5047891 w 5079154"/>
                <a:gd name="connsiteY17" fmla="*/ 2081046 h 5190747"/>
                <a:gd name="connsiteX18" fmla="*/ 5075228 w 5079154"/>
                <a:gd name="connsiteY18" fmla="*/ 2337554 h 5190747"/>
                <a:gd name="connsiteX19" fmla="*/ 5077609 w 5079154"/>
                <a:gd name="connsiteY19" fmla="*/ 2401943 h 5190747"/>
                <a:gd name="connsiteX20" fmla="*/ 5078847 w 5079154"/>
                <a:gd name="connsiteY20" fmla="*/ 2466237 h 5190747"/>
                <a:gd name="connsiteX21" fmla="*/ 5078466 w 5079154"/>
                <a:gd name="connsiteY21" fmla="*/ 2530531 h 5190747"/>
                <a:gd name="connsiteX22" fmla="*/ 5076942 w 5079154"/>
                <a:gd name="connsiteY22" fmla="*/ 2594729 h 5190747"/>
                <a:gd name="connsiteX23" fmla="*/ 4999028 w 5079154"/>
                <a:gd name="connsiteY23" fmla="*/ 3099269 h 5190747"/>
                <a:gd name="connsiteX24" fmla="*/ 4968738 w 5079154"/>
                <a:gd name="connsiteY24" fmla="*/ 3222141 h 5190747"/>
                <a:gd name="connsiteX25" fmla="*/ 4952451 w 5079154"/>
                <a:gd name="connsiteY25" fmla="*/ 3283101 h 5190747"/>
                <a:gd name="connsiteX26" fmla="*/ 4936925 w 5079154"/>
                <a:gd name="connsiteY26" fmla="*/ 3344156 h 5190747"/>
                <a:gd name="connsiteX27" fmla="*/ 4919875 w 5079154"/>
                <a:gd name="connsiteY27" fmla="*/ 3404831 h 5190747"/>
                <a:gd name="connsiteX28" fmla="*/ 4903016 w 5079154"/>
                <a:gd name="connsiteY28" fmla="*/ 3465410 h 5190747"/>
                <a:gd name="connsiteX29" fmla="*/ 4865297 w 5079154"/>
                <a:gd name="connsiteY29" fmla="*/ 3585520 h 5190747"/>
                <a:gd name="connsiteX30" fmla="*/ 4671177 w 5079154"/>
                <a:gd name="connsiteY30" fmla="*/ 4052340 h 5190747"/>
                <a:gd name="connsiteX31" fmla="*/ 4386094 w 5079154"/>
                <a:gd name="connsiteY31" fmla="*/ 4476393 h 5190747"/>
                <a:gd name="connsiteX32" fmla="*/ 4343708 w 5079154"/>
                <a:gd name="connsiteY32" fmla="*/ 4524875 h 5190747"/>
                <a:gd name="connsiteX33" fmla="*/ 4298655 w 5079154"/>
                <a:gd name="connsiteY33" fmla="*/ 4570976 h 5190747"/>
                <a:gd name="connsiteX34" fmla="*/ 4252935 w 5079154"/>
                <a:gd name="connsiteY34" fmla="*/ 4616411 h 5190747"/>
                <a:gd name="connsiteX35" fmla="*/ 4204738 w 5079154"/>
                <a:gd name="connsiteY35" fmla="*/ 4659273 h 5190747"/>
                <a:gd name="connsiteX36" fmla="*/ 4180354 w 5079154"/>
                <a:gd name="connsiteY36" fmla="*/ 4680419 h 5190747"/>
                <a:gd name="connsiteX37" fmla="*/ 4155494 w 5079154"/>
                <a:gd name="connsiteY37" fmla="*/ 4700898 h 5190747"/>
                <a:gd name="connsiteX38" fmla="*/ 4103964 w 5079154"/>
                <a:gd name="connsiteY38" fmla="*/ 4739664 h 5190747"/>
                <a:gd name="connsiteX39" fmla="*/ 4078151 w 5079154"/>
                <a:gd name="connsiteY39" fmla="*/ 4759000 h 5190747"/>
                <a:gd name="connsiteX40" fmla="*/ 4051766 w 5079154"/>
                <a:gd name="connsiteY40" fmla="*/ 4777479 h 5190747"/>
                <a:gd name="connsiteX41" fmla="*/ 3997950 w 5079154"/>
                <a:gd name="connsiteY41" fmla="*/ 4812816 h 5190747"/>
                <a:gd name="connsiteX42" fmla="*/ 3970994 w 5079154"/>
                <a:gd name="connsiteY42" fmla="*/ 4830342 h 5190747"/>
                <a:gd name="connsiteX43" fmla="*/ 3957469 w 5079154"/>
                <a:gd name="connsiteY43" fmla="*/ 4839010 h 5190747"/>
                <a:gd name="connsiteX44" fmla="*/ 3943563 w 5079154"/>
                <a:gd name="connsiteY44" fmla="*/ 4847011 h 5190747"/>
                <a:gd name="connsiteX45" fmla="*/ 3887746 w 5079154"/>
                <a:gd name="connsiteY45" fmla="*/ 4878824 h 5190747"/>
                <a:gd name="connsiteX46" fmla="*/ 3859742 w 5079154"/>
                <a:gd name="connsiteY46" fmla="*/ 4894541 h 5190747"/>
                <a:gd name="connsiteX47" fmla="*/ 3845741 w 5079154"/>
                <a:gd name="connsiteY47" fmla="*/ 4902351 h 5190747"/>
                <a:gd name="connsiteX48" fmla="*/ 3831358 w 5079154"/>
                <a:gd name="connsiteY48" fmla="*/ 4909400 h 5190747"/>
                <a:gd name="connsiteX49" fmla="*/ 3773827 w 5079154"/>
                <a:gd name="connsiteY49" fmla="*/ 4937498 h 5190747"/>
                <a:gd name="connsiteX50" fmla="*/ 3745157 w 5079154"/>
                <a:gd name="connsiteY50" fmla="*/ 4951500 h 5190747"/>
                <a:gd name="connsiteX51" fmla="*/ 3716106 w 5079154"/>
                <a:gd name="connsiteY51" fmla="*/ 4964835 h 5190747"/>
                <a:gd name="connsiteX52" fmla="*/ 3657146 w 5079154"/>
                <a:gd name="connsiteY52" fmla="*/ 4989314 h 5190747"/>
                <a:gd name="connsiteX53" fmla="*/ 3598091 w 5079154"/>
                <a:gd name="connsiteY53" fmla="*/ 5013032 h 5190747"/>
                <a:gd name="connsiteX54" fmla="*/ 3538083 w 5079154"/>
                <a:gd name="connsiteY54" fmla="*/ 5033986 h 5190747"/>
                <a:gd name="connsiteX55" fmla="*/ 3478171 w 5079154"/>
                <a:gd name="connsiteY55" fmla="*/ 5054656 h 5190747"/>
                <a:gd name="connsiteX56" fmla="*/ 3417306 w 5079154"/>
                <a:gd name="connsiteY56" fmla="*/ 5072086 h 5190747"/>
                <a:gd name="connsiteX57" fmla="*/ 3356632 w 5079154"/>
                <a:gd name="connsiteY57" fmla="*/ 5089422 h 5190747"/>
                <a:gd name="connsiteX58" fmla="*/ 3295386 w 5079154"/>
                <a:gd name="connsiteY58" fmla="*/ 5103996 h 5190747"/>
                <a:gd name="connsiteX59" fmla="*/ 3172514 w 5079154"/>
                <a:gd name="connsiteY59" fmla="*/ 5129999 h 5190747"/>
                <a:gd name="connsiteX60" fmla="*/ 3110887 w 5079154"/>
                <a:gd name="connsiteY60" fmla="*/ 5141143 h 5190747"/>
                <a:gd name="connsiteX61" fmla="*/ 3080121 w 5079154"/>
                <a:gd name="connsiteY61" fmla="*/ 5146667 h 5190747"/>
                <a:gd name="connsiteX62" fmla="*/ 3049165 w 5079154"/>
                <a:gd name="connsiteY62" fmla="*/ 5150954 h 5190747"/>
                <a:gd name="connsiteX63" fmla="*/ 2555008 w 5079154"/>
                <a:gd name="connsiteY63" fmla="*/ 5189435 h 5190747"/>
                <a:gd name="connsiteX64" fmla="*/ 2431945 w 5079154"/>
                <a:gd name="connsiteY64" fmla="*/ 5190483 h 5190747"/>
                <a:gd name="connsiteX65" fmla="*/ 2370318 w 5079154"/>
                <a:gd name="connsiteY65" fmla="*/ 5190387 h 5190747"/>
                <a:gd name="connsiteX66" fmla="*/ 2308501 w 5079154"/>
                <a:gd name="connsiteY66" fmla="*/ 5189244 h 5190747"/>
                <a:gd name="connsiteX67" fmla="*/ 2184200 w 5079154"/>
                <a:gd name="connsiteY67" fmla="*/ 5183434 h 5190747"/>
                <a:gd name="connsiteX68" fmla="*/ 2059994 w 5079154"/>
                <a:gd name="connsiteY68" fmla="*/ 5172099 h 5190747"/>
                <a:gd name="connsiteX69" fmla="*/ 1568027 w 5079154"/>
                <a:gd name="connsiteY69" fmla="*/ 5069134 h 5190747"/>
                <a:gd name="connsiteX70" fmla="*/ 1537738 w 5079154"/>
                <a:gd name="connsiteY70" fmla="*/ 5059704 h 5190747"/>
                <a:gd name="connsiteX71" fmla="*/ 1507829 w 5079154"/>
                <a:gd name="connsiteY71" fmla="*/ 5048941 h 5190747"/>
                <a:gd name="connsiteX72" fmla="*/ 1448298 w 5079154"/>
                <a:gd name="connsiteY72" fmla="*/ 5026557 h 5190747"/>
                <a:gd name="connsiteX73" fmla="*/ 1418485 w 5079154"/>
                <a:gd name="connsiteY73" fmla="*/ 5015318 h 5190747"/>
                <a:gd name="connsiteX74" fmla="*/ 1389243 w 5079154"/>
                <a:gd name="connsiteY74" fmla="*/ 5002649 h 5190747"/>
                <a:gd name="connsiteX75" fmla="*/ 1331045 w 5079154"/>
                <a:gd name="connsiteY75" fmla="*/ 4976360 h 5190747"/>
                <a:gd name="connsiteX76" fmla="*/ 1106446 w 5079154"/>
                <a:gd name="connsiteY76" fmla="*/ 4853583 h 5190747"/>
                <a:gd name="connsiteX77" fmla="*/ 710777 w 5079154"/>
                <a:gd name="connsiteY77" fmla="*/ 4526495 h 5190747"/>
                <a:gd name="connsiteX78" fmla="*/ 400834 w 5079154"/>
                <a:gd name="connsiteY78" fmla="*/ 4116824 h 5190747"/>
                <a:gd name="connsiteX79" fmla="*/ 181092 w 5079154"/>
                <a:gd name="connsiteY79" fmla="*/ 3653719 h 5190747"/>
                <a:gd name="connsiteX80" fmla="*/ 47361 w 5079154"/>
                <a:gd name="connsiteY80" fmla="*/ 3159943 h 5190747"/>
                <a:gd name="connsiteX81" fmla="*/ 36026 w 5079154"/>
                <a:gd name="connsiteY81" fmla="*/ 3096887 h 5190747"/>
                <a:gd name="connsiteX82" fmla="*/ 26882 w 5079154"/>
                <a:gd name="connsiteY82" fmla="*/ 3033546 h 5190747"/>
                <a:gd name="connsiteX83" fmla="*/ 18596 w 5079154"/>
                <a:gd name="connsiteY83" fmla="*/ 2970110 h 5190747"/>
                <a:gd name="connsiteX84" fmla="*/ 12214 w 5079154"/>
                <a:gd name="connsiteY84" fmla="*/ 2906482 h 5190747"/>
                <a:gd name="connsiteX85" fmla="*/ 3451 w 5079154"/>
                <a:gd name="connsiteY85" fmla="*/ 2778848 h 5190747"/>
                <a:gd name="connsiteX86" fmla="*/ 22 w 5079154"/>
                <a:gd name="connsiteY86" fmla="*/ 2650927 h 5190747"/>
                <a:gd name="connsiteX87" fmla="*/ 42313 w 5079154"/>
                <a:gd name="connsiteY87" fmla="*/ 2141625 h 5190747"/>
                <a:gd name="connsiteX88" fmla="*/ 165662 w 5079154"/>
                <a:gd name="connsiteY88" fmla="*/ 1644896 h 5190747"/>
                <a:gd name="connsiteX89" fmla="*/ 370259 w 5079154"/>
                <a:gd name="connsiteY89" fmla="*/ 1173504 h 5190747"/>
                <a:gd name="connsiteX90" fmla="*/ 661247 w 5079154"/>
                <a:gd name="connsiteY90" fmla="*/ 746022 h 5190747"/>
                <a:gd name="connsiteX91" fmla="*/ 704015 w 5079154"/>
                <a:gd name="connsiteY91" fmla="*/ 696968 h 5190747"/>
                <a:gd name="connsiteX92" fmla="*/ 747353 w 5079154"/>
                <a:gd name="connsiteY92" fmla="*/ 648486 h 5190747"/>
                <a:gd name="connsiteX93" fmla="*/ 792121 w 5079154"/>
                <a:gd name="connsiteY93" fmla="*/ 601147 h 5190747"/>
                <a:gd name="connsiteX94" fmla="*/ 814505 w 5079154"/>
                <a:gd name="connsiteY94" fmla="*/ 577429 h 5190747"/>
                <a:gd name="connsiteX95" fmla="*/ 838031 w 5079154"/>
                <a:gd name="connsiteY95" fmla="*/ 554855 h 5190747"/>
                <a:gd name="connsiteX96" fmla="*/ 885942 w 5079154"/>
                <a:gd name="connsiteY96" fmla="*/ 510469 h 5190747"/>
                <a:gd name="connsiteX97" fmla="*/ 910326 w 5079154"/>
                <a:gd name="connsiteY97" fmla="*/ 488752 h 5190747"/>
                <a:gd name="connsiteX98" fmla="*/ 935948 w 5079154"/>
                <a:gd name="connsiteY98" fmla="*/ 468368 h 5190747"/>
                <a:gd name="connsiteX99" fmla="*/ 1040533 w 5079154"/>
                <a:gd name="connsiteY99" fmla="*/ 390073 h 5190747"/>
                <a:gd name="connsiteX100" fmla="*/ 1501638 w 5079154"/>
                <a:gd name="connsiteY100" fmla="*/ 152614 h 5190747"/>
                <a:gd name="connsiteX101" fmla="*/ 1997700 w 5079154"/>
                <a:gd name="connsiteY101" fmla="*/ 32599 h 5190747"/>
                <a:gd name="connsiteX102" fmla="*/ 2498620 w 5079154"/>
                <a:gd name="connsiteY102" fmla="*/ 24 h 5190747"/>
                <a:gd name="connsiteX103" fmla="*/ 2496620 w 5079154"/>
                <a:gd name="connsiteY103" fmla="*/ 193572 h 5190747"/>
                <a:gd name="connsiteX104" fmla="*/ 2037229 w 5079154"/>
                <a:gd name="connsiteY104" fmla="*/ 241483 h 5190747"/>
                <a:gd name="connsiteX105" fmla="*/ 1613081 w 5079154"/>
                <a:gd name="connsiteY105" fmla="*/ 404646 h 5190747"/>
                <a:gd name="connsiteX106" fmla="*/ 1245892 w 5079154"/>
                <a:gd name="connsiteY106" fmla="*/ 657725 h 5190747"/>
                <a:gd name="connsiteX107" fmla="*/ 1163310 w 5079154"/>
                <a:gd name="connsiteY107" fmla="*/ 731639 h 5190747"/>
                <a:gd name="connsiteX108" fmla="*/ 1142831 w 5079154"/>
                <a:gd name="connsiteY108" fmla="*/ 750118 h 5190747"/>
                <a:gd name="connsiteX109" fmla="*/ 1123019 w 5079154"/>
                <a:gd name="connsiteY109" fmla="*/ 769453 h 5190747"/>
                <a:gd name="connsiteX110" fmla="*/ 1083014 w 5079154"/>
                <a:gd name="connsiteY110" fmla="*/ 807744 h 5190747"/>
                <a:gd name="connsiteX111" fmla="*/ 1062917 w 5079154"/>
                <a:gd name="connsiteY111" fmla="*/ 826794 h 5190747"/>
                <a:gd name="connsiteX112" fmla="*/ 1043676 w 5079154"/>
                <a:gd name="connsiteY112" fmla="*/ 846701 h 5190747"/>
                <a:gd name="connsiteX113" fmla="*/ 1005100 w 5079154"/>
                <a:gd name="connsiteY113" fmla="*/ 886516 h 5190747"/>
                <a:gd name="connsiteX114" fmla="*/ 968143 w 5079154"/>
                <a:gd name="connsiteY114" fmla="*/ 927949 h 5190747"/>
                <a:gd name="connsiteX115" fmla="*/ 932138 w 5079154"/>
                <a:gd name="connsiteY115" fmla="*/ 970336 h 5190747"/>
                <a:gd name="connsiteX116" fmla="*/ 514467 w 5079154"/>
                <a:gd name="connsiteY116" fmla="*/ 1759006 h 5190747"/>
                <a:gd name="connsiteX117" fmla="*/ 413693 w 5079154"/>
                <a:gd name="connsiteY117" fmla="*/ 2199918 h 5190747"/>
                <a:gd name="connsiteX118" fmla="*/ 380546 w 5079154"/>
                <a:gd name="connsiteY118" fmla="*/ 2651689 h 5190747"/>
                <a:gd name="connsiteX119" fmla="*/ 380260 w 5079154"/>
                <a:gd name="connsiteY119" fmla="*/ 2708363 h 5190747"/>
                <a:gd name="connsiteX120" fmla="*/ 381403 w 5079154"/>
                <a:gd name="connsiteY120" fmla="*/ 2765036 h 5190747"/>
                <a:gd name="connsiteX121" fmla="*/ 383117 w 5079154"/>
                <a:gd name="connsiteY121" fmla="*/ 2821710 h 5190747"/>
                <a:gd name="connsiteX122" fmla="*/ 384546 w 5079154"/>
                <a:gd name="connsiteY122" fmla="*/ 2849999 h 5190747"/>
                <a:gd name="connsiteX123" fmla="*/ 386261 w 5079154"/>
                <a:gd name="connsiteY123" fmla="*/ 2878289 h 5190747"/>
                <a:gd name="connsiteX124" fmla="*/ 389499 w 5079154"/>
                <a:gd name="connsiteY124" fmla="*/ 2934867 h 5190747"/>
                <a:gd name="connsiteX125" fmla="*/ 394547 w 5079154"/>
                <a:gd name="connsiteY125" fmla="*/ 2991255 h 5190747"/>
                <a:gd name="connsiteX126" fmla="*/ 399691 w 5079154"/>
                <a:gd name="connsiteY126" fmla="*/ 3047738 h 5190747"/>
                <a:gd name="connsiteX127" fmla="*/ 406644 w 5079154"/>
                <a:gd name="connsiteY127" fmla="*/ 3103936 h 5190747"/>
                <a:gd name="connsiteX128" fmla="*/ 500370 w 5079154"/>
                <a:gd name="connsiteY128" fmla="*/ 3546753 h 5190747"/>
                <a:gd name="connsiteX129" fmla="*/ 670677 w 5079154"/>
                <a:gd name="connsiteY129" fmla="*/ 3964710 h 5190747"/>
                <a:gd name="connsiteX130" fmla="*/ 920042 w 5079154"/>
                <a:gd name="connsiteY130" fmla="*/ 4339233 h 5190747"/>
                <a:gd name="connsiteX131" fmla="*/ 1248464 w 5079154"/>
                <a:gd name="connsiteY131" fmla="*/ 4646700 h 5190747"/>
                <a:gd name="connsiteX132" fmla="*/ 1294374 w 5079154"/>
                <a:gd name="connsiteY132" fmla="*/ 4679657 h 5190747"/>
                <a:gd name="connsiteX133" fmla="*/ 1317329 w 5079154"/>
                <a:gd name="connsiteY133" fmla="*/ 4696230 h 5190747"/>
                <a:gd name="connsiteX134" fmla="*/ 1341237 w 5079154"/>
                <a:gd name="connsiteY134" fmla="*/ 4711375 h 5190747"/>
                <a:gd name="connsiteX135" fmla="*/ 1388957 w 5079154"/>
                <a:gd name="connsiteY135" fmla="*/ 4742046 h 5190747"/>
                <a:gd name="connsiteX136" fmla="*/ 1412960 w 5079154"/>
                <a:gd name="connsiteY136" fmla="*/ 4757190 h 5190747"/>
                <a:gd name="connsiteX137" fmla="*/ 1437725 w 5079154"/>
                <a:gd name="connsiteY137" fmla="*/ 4771097 h 5190747"/>
                <a:gd name="connsiteX138" fmla="*/ 1487351 w 5079154"/>
                <a:gd name="connsiteY138" fmla="*/ 4798910 h 5190747"/>
                <a:gd name="connsiteX139" fmla="*/ 1512402 w 5079154"/>
                <a:gd name="connsiteY139" fmla="*/ 4812626 h 5190747"/>
                <a:gd name="connsiteX140" fmla="*/ 1538024 w 5079154"/>
                <a:gd name="connsiteY140" fmla="*/ 4825199 h 5190747"/>
                <a:gd name="connsiteX141" fmla="*/ 1589364 w 5079154"/>
                <a:gd name="connsiteY141" fmla="*/ 4850345 h 5190747"/>
                <a:gd name="connsiteX142" fmla="*/ 1615176 w 5079154"/>
                <a:gd name="connsiteY142" fmla="*/ 4862632 h 5190747"/>
                <a:gd name="connsiteX143" fmla="*/ 1641560 w 5079154"/>
                <a:gd name="connsiteY143" fmla="*/ 4873681 h 5190747"/>
                <a:gd name="connsiteX144" fmla="*/ 2083616 w 5079154"/>
                <a:gd name="connsiteY144" fmla="*/ 5005602 h 5190747"/>
                <a:gd name="connsiteX145" fmla="*/ 2199059 w 5079154"/>
                <a:gd name="connsiteY145" fmla="*/ 5021985 h 5190747"/>
                <a:gd name="connsiteX146" fmla="*/ 2315645 w 5079154"/>
                <a:gd name="connsiteY146" fmla="*/ 5031224 h 5190747"/>
                <a:gd name="connsiteX147" fmla="*/ 2374414 w 5079154"/>
                <a:gd name="connsiteY147" fmla="*/ 5033415 h 5190747"/>
                <a:gd name="connsiteX148" fmla="*/ 2433374 w 5079154"/>
                <a:gd name="connsiteY148" fmla="*/ 5034273 h 5190747"/>
                <a:gd name="connsiteX149" fmla="*/ 2551579 w 5079154"/>
                <a:gd name="connsiteY149" fmla="*/ 5033130 h 5190747"/>
                <a:gd name="connsiteX150" fmla="*/ 2669499 w 5079154"/>
                <a:gd name="connsiteY150" fmla="*/ 5027700 h 5190747"/>
                <a:gd name="connsiteX151" fmla="*/ 2727982 w 5079154"/>
                <a:gd name="connsiteY151" fmla="*/ 5022747 h 5190747"/>
                <a:gd name="connsiteX152" fmla="*/ 2757224 w 5079154"/>
                <a:gd name="connsiteY152" fmla="*/ 5020270 h 5190747"/>
                <a:gd name="connsiteX153" fmla="*/ 2771797 w 5079154"/>
                <a:gd name="connsiteY153" fmla="*/ 5018937 h 5190747"/>
                <a:gd name="connsiteX154" fmla="*/ 2786275 w 5079154"/>
                <a:gd name="connsiteY154" fmla="*/ 5016842 h 5190747"/>
                <a:gd name="connsiteX155" fmla="*/ 2902099 w 5079154"/>
                <a:gd name="connsiteY155" fmla="*/ 4999792 h 5190747"/>
                <a:gd name="connsiteX156" fmla="*/ 3016494 w 5079154"/>
                <a:gd name="connsiteY156" fmla="*/ 4976170 h 5190747"/>
                <a:gd name="connsiteX157" fmla="*/ 3452263 w 5079154"/>
                <a:gd name="connsiteY157" fmla="*/ 4822627 h 5190747"/>
                <a:gd name="connsiteX158" fmla="*/ 3503889 w 5079154"/>
                <a:gd name="connsiteY158" fmla="*/ 4797767 h 5190747"/>
                <a:gd name="connsiteX159" fmla="*/ 3554085 w 5079154"/>
                <a:gd name="connsiteY159" fmla="*/ 4770430 h 5190747"/>
                <a:gd name="connsiteX160" fmla="*/ 3603996 w 5079154"/>
                <a:gd name="connsiteY160" fmla="*/ 4742903 h 5190747"/>
                <a:gd name="connsiteX161" fmla="*/ 3628475 w 5079154"/>
                <a:gd name="connsiteY161" fmla="*/ 4728425 h 5190747"/>
                <a:gd name="connsiteX162" fmla="*/ 3652669 w 5079154"/>
                <a:gd name="connsiteY162" fmla="*/ 4713375 h 5190747"/>
                <a:gd name="connsiteX163" fmla="*/ 3700866 w 5079154"/>
                <a:gd name="connsiteY163" fmla="*/ 4683467 h 5190747"/>
                <a:gd name="connsiteX164" fmla="*/ 3712867 w 5079154"/>
                <a:gd name="connsiteY164" fmla="*/ 4675942 h 5190747"/>
                <a:gd name="connsiteX165" fmla="*/ 3724488 w 5079154"/>
                <a:gd name="connsiteY165" fmla="*/ 4667750 h 5190747"/>
                <a:gd name="connsiteX166" fmla="*/ 3747633 w 5079154"/>
                <a:gd name="connsiteY166" fmla="*/ 4651463 h 5190747"/>
                <a:gd name="connsiteX167" fmla="*/ 3794115 w 5079154"/>
                <a:gd name="connsiteY167" fmla="*/ 4619268 h 5190747"/>
                <a:gd name="connsiteX168" fmla="*/ 3805736 w 5079154"/>
                <a:gd name="connsiteY168" fmla="*/ 4611267 h 5190747"/>
                <a:gd name="connsiteX169" fmla="*/ 3816880 w 5079154"/>
                <a:gd name="connsiteY169" fmla="*/ 4602599 h 5190747"/>
                <a:gd name="connsiteX170" fmla="*/ 3839168 w 5079154"/>
                <a:gd name="connsiteY170" fmla="*/ 4585264 h 5190747"/>
                <a:gd name="connsiteX171" fmla="*/ 3883841 w 5079154"/>
                <a:gd name="connsiteY171" fmla="*/ 4550879 h 5190747"/>
                <a:gd name="connsiteX172" fmla="*/ 3905558 w 5079154"/>
                <a:gd name="connsiteY172" fmla="*/ 4532972 h 5190747"/>
                <a:gd name="connsiteX173" fmla="*/ 3926989 w 5079154"/>
                <a:gd name="connsiteY173" fmla="*/ 4514684 h 5190747"/>
                <a:gd name="connsiteX174" fmla="*/ 3969851 w 5079154"/>
                <a:gd name="connsiteY174" fmla="*/ 4478393 h 5190747"/>
                <a:gd name="connsiteX175" fmla="*/ 4011381 w 5079154"/>
                <a:gd name="connsiteY175" fmla="*/ 4440579 h 5190747"/>
                <a:gd name="connsiteX176" fmla="*/ 4053291 w 5079154"/>
                <a:gd name="connsiteY176" fmla="*/ 4403146 h 5190747"/>
                <a:gd name="connsiteX177" fmla="*/ 4093581 w 5079154"/>
                <a:gd name="connsiteY177" fmla="*/ 4363998 h 5190747"/>
                <a:gd name="connsiteX178" fmla="*/ 4134063 w 5079154"/>
                <a:gd name="connsiteY178" fmla="*/ 4324946 h 5190747"/>
                <a:gd name="connsiteX179" fmla="*/ 4172639 w 5079154"/>
                <a:gd name="connsiteY179" fmla="*/ 4283988 h 5190747"/>
                <a:gd name="connsiteX180" fmla="*/ 4450483 w 5079154"/>
                <a:gd name="connsiteY180" fmla="*/ 3926610 h 5190747"/>
                <a:gd name="connsiteX181" fmla="*/ 4647746 w 5079154"/>
                <a:gd name="connsiteY181" fmla="*/ 3513035 h 5190747"/>
                <a:gd name="connsiteX182" fmla="*/ 4664796 w 5079154"/>
                <a:gd name="connsiteY182" fmla="*/ 3457980 h 5190747"/>
                <a:gd name="connsiteX183" fmla="*/ 4681083 w 5079154"/>
                <a:gd name="connsiteY183" fmla="*/ 3402640 h 5190747"/>
                <a:gd name="connsiteX184" fmla="*/ 4707753 w 5079154"/>
                <a:gd name="connsiteY184" fmla="*/ 3290340 h 5190747"/>
                <a:gd name="connsiteX185" fmla="*/ 4726041 w 5079154"/>
                <a:gd name="connsiteY185" fmla="*/ 3176326 h 5190747"/>
                <a:gd name="connsiteX186" fmla="*/ 4735090 w 5079154"/>
                <a:gd name="connsiteY186" fmla="*/ 3061169 h 5190747"/>
                <a:gd name="connsiteX187" fmla="*/ 4713659 w 5079154"/>
                <a:gd name="connsiteY187" fmla="*/ 2603302 h 5190747"/>
                <a:gd name="connsiteX188" fmla="*/ 4707658 w 5079154"/>
                <a:gd name="connsiteY188" fmla="*/ 2546914 h 5190747"/>
                <a:gd name="connsiteX189" fmla="*/ 4700991 w 5079154"/>
                <a:gd name="connsiteY189" fmla="*/ 2490716 h 5190747"/>
                <a:gd name="connsiteX190" fmla="*/ 4692894 w 5079154"/>
                <a:gd name="connsiteY190" fmla="*/ 2434805 h 5190747"/>
                <a:gd name="connsiteX191" fmla="*/ 4684036 w 5079154"/>
                <a:gd name="connsiteY191" fmla="*/ 2379083 h 5190747"/>
                <a:gd name="connsiteX192" fmla="*/ 4673940 w 5079154"/>
                <a:gd name="connsiteY192" fmla="*/ 2323648 h 5190747"/>
                <a:gd name="connsiteX193" fmla="*/ 4669177 w 5079154"/>
                <a:gd name="connsiteY193" fmla="*/ 2295930 h 5190747"/>
                <a:gd name="connsiteX194" fmla="*/ 4663367 w 5079154"/>
                <a:gd name="connsiteY194" fmla="*/ 2268403 h 5190747"/>
                <a:gd name="connsiteX195" fmla="*/ 4652127 w 5079154"/>
                <a:gd name="connsiteY195" fmla="*/ 2213348 h 5190747"/>
                <a:gd name="connsiteX196" fmla="*/ 4646793 w 5079154"/>
                <a:gd name="connsiteY196" fmla="*/ 2185821 h 5190747"/>
                <a:gd name="connsiteX197" fmla="*/ 4640602 w 5079154"/>
                <a:gd name="connsiteY197" fmla="*/ 2158484 h 5190747"/>
                <a:gd name="connsiteX198" fmla="*/ 4526969 w 5079154"/>
                <a:gd name="connsiteY198" fmla="*/ 1725668 h 5190747"/>
                <a:gd name="connsiteX199" fmla="*/ 4348947 w 5079154"/>
                <a:gd name="connsiteY199" fmla="*/ 1315426 h 5190747"/>
                <a:gd name="connsiteX200" fmla="*/ 4322277 w 5079154"/>
                <a:gd name="connsiteY200" fmla="*/ 1266087 h 5190747"/>
                <a:gd name="connsiteX201" fmla="*/ 4293416 w 5079154"/>
                <a:gd name="connsiteY201" fmla="*/ 1218176 h 5190747"/>
                <a:gd name="connsiteX202" fmla="*/ 4264555 w 5079154"/>
                <a:gd name="connsiteY202" fmla="*/ 1170075 h 5190747"/>
                <a:gd name="connsiteX203" fmla="*/ 4233599 w 5079154"/>
                <a:gd name="connsiteY203" fmla="*/ 1123403 h 5190747"/>
                <a:gd name="connsiteX204" fmla="*/ 4202262 w 5079154"/>
                <a:gd name="connsiteY204" fmla="*/ 1076825 h 5190747"/>
                <a:gd name="connsiteX205" fmla="*/ 4169115 w 5079154"/>
                <a:gd name="connsiteY205" fmla="*/ 1031582 h 5190747"/>
                <a:gd name="connsiteX206" fmla="*/ 4152541 w 5079154"/>
                <a:gd name="connsiteY206" fmla="*/ 1008912 h 5190747"/>
                <a:gd name="connsiteX207" fmla="*/ 4144254 w 5079154"/>
                <a:gd name="connsiteY207" fmla="*/ 997577 h 5190747"/>
                <a:gd name="connsiteX208" fmla="*/ 4135396 w 5079154"/>
                <a:gd name="connsiteY208" fmla="*/ 986719 h 5190747"/>
                <a:gd name="connsiteX209" fmla="*/ 4099963 w 5079154"/>
                <a:gd name="connsiteY209" fmla="*/ 943190 h 5190747"/>
                <a:gd name="connsiteX210" fmla="*/ 3779256 w 5079154"/>
                <a:gd name="connsiteY210" fmla="*/ 627721 h 5190747"/>
                <a:gd name="connsiteX211" fmla="*/ 3593519 w 5079154"/>
                <a:gd name="connsiteY211" fmla="*/ 497705 h 5190747"/>
                <a:gd name="connsiteX212" fmla="*/ 3392827 w 5079154"/>
                <a:gd name="connsiteY212" fmla="*/ 389882 h 5190747"/>
                <a:gd name="connsiteX213" fmla="*/ 2957534 w 5079154"/>
                <a:gd name="connsiteY213" fmla="*/ 245102 h 5190747"/>
                <a:gd name="connsiteX214" fmla="*/ 2901051 w 5079154"/>
                <a:gd name="connsiteY214" fmla="*/ 232910 h 5190747"/>
                <a:gd name="connsiteX215" fmla="*/ 2843901 w 5079154"/>
                <a:gd name="connsiteY215" fmla="*/ 223861 h 5190747"/>
                <a:gd name="connsiteX216" fmla="*/ 2729030 w 5079154"/>
                <a:gd name="connsiteY216" fmla="*/ 208240 h 5190747"/>
                <a:gd name="connsiteX217" fmla="*/ 2671213 w 5079154"/>
                <a:gd name="connsiteY217" fmla="*/ 202716 h 5190747"/>
                <a:gd name="connsiteX218" fmla="*/ 2613206 w 5079154"/>
                <a:gd name="connsiteY218" fmla="*/ 198430 h 5190747"/>
                <a:gd name="connsiteX219" fmla="*/ 2496620 w 5079154"/>
                <a:gd name="connsiteY219" fmla="*/ 193572 h 51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079154" h="5190747">
                  <a:moveTo>
                    <a:pt x="2498620" y="24"/>
                  </a:moveTo>
                  <a:cubicBezTo>
                    <a:pt x="2829900" y="881"/>
                    <a:pt x="3167084" y="51649"/>
                    <a:pt x="3484267" y="172045"/>
                  </a:cubicBezTo>
                  <a:lnTo>
                    <a:pt x="3543417" y="195382"/>
                  </a:lnTo>
                  <a:lnTo>
                    <a:pt x="3573040" y="207002"/>
                  </a:lnTo>
                  <a:cubicBezTo>
                    <a:pt x="3582756" y="211193"/>
                    <a:pt x="3592376" y="215670"/>
                    <a:pt x="3602091" y="220051"/>
                  </a:cubicBezTo>
                  <a:lnTo>
                    <a:pt x="3660099" y="246531"/>
                  </a:lnTo>
                  <a:lnTo>
                    <a:pt x="3689150" y="259771"/>
                  </a:lnTo>
                  <a:cubicBezTo>
                    <a:pt x="3698770" y="264343"/>
                    <a:pt x="3708009" y="269486"/>
                    <a:pt x="3717534" y="274439"/>
                  </a:cubicBezTo>
                  <a:lnTo>
                    <a:pt x="3774303" y="303871"/>
                  </a:lnTo>
                  <a:lnTo>
                    <a:pt x="3802688" y="318635"/>
                  </a:lnTo>
                  <a:cubicBezTo>
                    <a:pt x="3812022" y="323779"/>
                    <a:pt x="3821071" y="329398"/>
                    <a:pt x="3830310" y="334732"/>
                  </a:cubicBezTo>
                  <a:lnTo>
                    <a:pt x="3885555" y="367308"/>
                  </a:lnTo>
                  <a:lnTo>
                    <a:pt x="3913178" y="383691"/>
                  </a:lnTo>
                  <a:lnTo>
                    <a:pt x="3939943" y="401312"/>
                  </a:lnTo>
                  <a:cubicBezTo>
                    <a:pt x="4083580" y="494371"/>
                    <a:pt x="4218168" y="602957"/>
                    <a:pt x="4339612" y="724972"/>
                  </a:cubicBezTo>
                  <a:cubicBezTo>
                    <a:pt x="4460675" y="847368"/>
                    <a:pt x="4570117" y="982051"/>
                    <a:pt x="4664034" y="1126832"/>
                  </a:cubicBezTo>
                  <a:cubicBezTo>
                    <a:pt x="4758331" y="1271421"/>
                    <a:pt x="4837674" y="1425631"/>
                    <a:pt x="4902539" y="1585460"/>
                  </a:cubicBezTo>
                  <a:cubicBezTo>
                    <a:pt x="4966357" y="1745576"/>
                    <a:pt x="5019316" y="1910930"/>
                    <a:pt x="5047891" y="2081046"/>
                  </a:cubicBezTo>
                  <a:cubicBezTo>
                    <a:pt x="5062369" y="2166009"/>
                    <a:pt x="5070847" y="2251829"/>
                    <a:pt x="5075228" y="2337554"/>
                  </a:cubicBezTo>
                  <a:cubicBezTo>
                    <a:pt x="5076942" y="2358986"/>
                    <a:pt x="5077228" y="2380417"/>
                    <a:pt x="5077609" y="2401943"/>
                  </a:cubicBezTo>
                  <a:lnTo>
                    <a:pt x="5078847" y="2466237"/>
                  </a:lnTo>
                  <a:cubicBezTo>
                    <a:pt x="5079609" y="2487668"/>
                    <a:pt x="5078752" y="2509099"/>
                    <a:pt x="5078466" y="2530531"/>
                  </a:cubicBezTo>
                  <a:lnTo>
                    <a:pt x="5076942" y="2594729"/>
                  </a:lnTo>
                  <a:cubicBezTo>
                    <a:pt x="5071037" y="2765894"/>
                    <a:pt x="5038557" y="2934962"/>
                    <a:pt x="4999028" y="3099269"/>
                  </a:cubicBezTo>
                  <a:cubicBezTo>
                    <a:pt x="4988550" y="3140321"/>
                    <a:pt x="4978359" y="3181279"/>
                    <a:pt x="4968738" y="3222141"/>
                  </a:cubicBezTo>
                  <a:lnTo>
                    <a:pt x="4952451" y="3283101"/>
                  </a:lnTo>
                  <a:lnTo>
                    <a:pt x="4936925" y="3344156"/>
                  </a:lnTo>
                  <a:lnTo>
                    <a:pt x="4919875" y="3404831"/>
                  </a:lnTo>
                  <a:cubicBezTo>
                    <a:pt x="4914256" y="3425024"/>
                    <a:pt x="4909207" y="3445407"/>
                    <a:pt x="4903016" y="3465410"/>
                  </a:cubicBezTo>
                  <a:cubicBezTo>
                    <a:pt x="4890252" y="3505415"/>
                    <a:pt x="4878537" y="3545705"/>
                    <a:pt x="4865297" y="3585520"/>
                  </a:cubicBezTo>
                  <a:cubicBezTo>
                    <a:pt x="4811957" y="3744682"/>
                    <a:pt x="4749378" y="3901655"/>
                    <a:pt x="4671177" y="4052340"/>
                  </a:cubicBezTo>
                  <a:cubicBezTo>
                    <a:pt x="4593073" y="4202835"/>
                    <a:pt x="4498870" y="4346948"/>
                    <a:pt x="4386094" y="4476393"/>
                  </a:cubicBezTo>
                  <a:cubicBezTo>
                    <a:pt x="4371997" y="4492490"/>
                    <a:pt x="4358091" y="4508969"/>
                    <a:pt x="4343708" y="4524875"/>
                  </a:cubicBezTo>
                  <a:lnTo>
                    <a:pt x="4298655" y="4570976"/>
                  </a:lnTo>
                  <a:cubicBezTo>
                    <a:pt x="4283605" y="4586312"/>
                    <a:pt x="4268651" y="4601742"/>
                    <a:pt x="4252935" y="4616411"/>
                  </a:cubicBezTo>
                  <a:cubicBezTo>
                    <a:pt x="4237028" y="4630793"/>
                    <a:pt x="4221026" y="4645176"/>
                    <a:pt x="4204738" y="4659273"/>
                  </a:cubicBezTo>
                  <a:lnTo>
                    <a:pt x="4180354" y="4680419"/>
                  </a:lnTo>
                  <a:cubicBezTo>
                    <a:pt x="4172163" y="4687372"/>
                    <a:pt x="4164257" y="4694706"/>
                    <a:pt x="4155494" y="4700898"/>
                  </a:cubicBezTo>
                  <a:lnTo>
                    <a:pt x="4103964" y="4739664"/>
                  </a:lnTo>
                  <a:lnTo>
                    <a:pt x="4078151" y="4759000"/>
                  </a:lnTo>
                  <a:cubicBezTo>
                    <a:pt x="4069578" y="4765477"/>
                    <a:pt x="4060910" y="4771764"/>
                    <a:pt x="4051766" y="4777479"/>
                  </a:cubicBezTo>
                  <a:lnTo>
                    <a:pt x="3997950" y="4812816"/>
                  </a:lnTo>
                  <a:lnTo>
                    <a:pt x="3970994" y="4830342"/>
                  </a:lnTo>
                  <a:lnTo>
                    <a:pt x="3957469" y="4839010"/>
                  </a:lnTo>
                  <a:lnTo>
                    <a:pt x="3943563" y="4847011"/>
                  </a:lnTo>
                  <a:lnTo>
                    <a:pt x="3887746" y="4878824"/>
                  </a:lnTo>
                  <a:lnTo>
                    <a:pt x="3859742" y="4894541"/>
                  </a:lnTo>
                  <a:lnTo>
                    <a:pt x="3845741" y="4902351"/>
                  </a:lnTo>
                  <a:lnTo>
                    <a:pt x="3831358" y="4909400"/>
                  </a:lnTo>
                  <a:lnTo>
                    <a:pt x="3773827" y="4937498"/>
                  </a:lnTo>
                  <a:lnTo>
                    <a:pt x="3745157" y="4951500"/>
                  </a:lnTo>
                  <a:cubicBezTo>
                    <a:pt x="3735632" y="4956263"/>
                    <a:pt x="3726012" y="4960835"/>
                    <a:pt x="3716106" y="4964835"/>
                  </a:cubicBezTo>
                  <a:lnTo>
                    <a:pt x="3657146" y="4989314"/>
                  </a:lnTo>
                  <a:cubicBezTo>
                    <a:pt x="3637429" y="4997220"/>
                    <a:pt x="3618093" y="5005983"/>
                    <a:pt x="3598091" y="5013032"/>
                  </a:cubicBezTo>
                  <a:lnTo>
                    <a:pt x="3538083" y="5033986"/>
                  </a:lnTo>
                  <a:cubicBezTo>
                    <a:pt x="3518081" y="5040845"/>
                    <a:pt x="3498174" y="5047989"/>
                    <a:pt x="3478171" y="5054656"/>
                  </a:cubicBezTo>
                  <a:lnTo>
                    <a:pt x="3417306" y="5072086"/>
                  </a:lnTo>
                  <a:lnTo>
                    <a:pt x="3356632" y="5089422"/>
                  </a:lnTo>
                  <a:cubicBezTo>
                    <a:pt x="3336344" y="5094756"/>
                    <a:pt x="3315770" y="5099138"/>
                    <a:pt x="3295386" y="5103996"/>
                  </a:cubicBezTo>
                  <a:cubicBezTo>
                    <a:pt x="3254524" y="5113330"/>
                    <a:pt x="3213948" y="5123712"/>
                    <a:pt x="3172514" y="5129999"/>
                  </a:cubicBezTo>
                  <a:lnTo>
                    <a:pt x="3110887" y="5141143"/>
                  </a:lnTo>
                  <a:lnTo>
                    <a:pt x="3080121" y="5146667"/>
                  </a:lnTo>
                  <a:cubicBezTo>
                    <a:pt x="3069834" y="5148286"/>
                    <a:pt x="3059547" y="5149525"/>
                    <a:pt x="3049165" y="5150954"/>
                  </a:cubicBezTo>
                  <a:cubicBezTo>
                    <a:pt x="2884859" y="5176481"/>
                    <a:pt x="2718838" y="5186958"/>
                    <a:pt x="2555008" y="5189435"/>
                  </a:cubicBezTo>
                  <a:cubicBezTo>
                    <a:pt x="2514050" y="5190197"/>
                    <a:pt x="2473093" y="5191244"/>
                    <a:pt x="2431945" y="5190483"/>
                  </a:cubicBezTo>
                  <a:lnTo>
                    <a:pt x="2370318" y="5190387"/>
                  </a:lnTo>
                  <a:cubicBezTo>
                    <a:pt x="2349744" y="5190292"/>
                    <a:pt x="2329266" y="5190577"/>
                    <a:pt x="2308501" y="5189244"/>
                  </a:cubicBezTo>
                  <a:lnTo>
                    <a:pt x="2184200" y="5183434"/>
                  </a:lnTo>
                  <a:lnTo>
                    <a:pt x="2059994" y="5172099"/>
                  </a:lnTo>
                  <a:cubicBezTo>
                    <a:pt x="1894544" y="5153335"/>
                    <a:pt x="1729095" y="5121236"/>
                    <a:pt x="1568027" y="5069134"/>
                  </a:cubicBezTo>
                  <a:lnTo>
                    <a:pt x="1537738" y="5059704"/>
                  </a:lnTo>
                  <a:cubicBezTo>
                    <a:pt x="1527546" y="5056751"/>
                    <a:pt x="1517831" y="5052465"/>
                    <a:pt x="1507829" y="5048941"/>
                  </a:cubicBezTo>
                  <a:lnTo>
                    <a:pt x="1448298" y="5026557"/>
                  </a:lnTo>
                  <a:lnTo>
                    <a:pt x="1418485" y="5015318"/>
                  </a:lnTo>
                  <a:cubicBezTo>
                    <a:pt x="1408484" y="5011698"/>
                    <a:pt x="1398959" y="5006840"/>
                    <a:pt x="1389243" y="5002649"/>
                  </a:cubicBezTo>
                  <a:lnTo>
                    <a:pt x="1331045" y="4976360"/>
                  </a:lnTo>
                  <a:cubicBezTo>
                    <a:pt x="1253702" y="4940737"/>
                    <a:pt x="1178645" y="4899494"/>
                    <a:pt x="1106446" y="4853583"/>
                  </a:cubicBezTo>
                  <a:cubicBezTo>
                    <a:pt x="962047" y="4761667"/>
                    <a:pt x="829268" y="4650796"/>
                    <a:pt x="710777" y="4526495"/>
                  </a:cubicBezTo>
                  <a:cubicBezTo>
                    <a:pt x="592667" y="4401813"/>
                    <a:pt x="488940" y="4263795"/>
                    <a:pt x="400834" y="4116824"/>
                  </a:cubicBezTo>
                  <a:cubicBezTo>
                    <a:pt x="312728" y="3969758"/>
                    <a:pt x="239671" y="3814215"/>
                    <a:pt x="181092" y="3653719"/>
                  </a:cubicBezTo>
                  <a:cubicBezTo>
                    <a:pt x="122418" y="3493223"/>
                    <a:pt x="78127" y="3327773"/>
                    <a:pt x="47361" y="3159943"/>
                  </a:cubicBezTo>
                  <a:cubicBezTo>
                    <a:pt x="43646" y="3138988"/>
                    <a:pt x="39265" y="3118033"/>
                    <a:pt x="36026" y="3096887"/>
                  </a:cubicBezTo>
                  <a:lnTo>
                    <a:pt x="26882" y="3033546"/>
                  </a:lnTo>
                  <a:cubicBezTo>
                    <a:pt x="24120" y="3012400"/>
                    <a:pt x="20596" y="2991350"/>
                    <a:pt x="18596" y="2970110"/>
                  </a:cubicBezTo>
                  <a:lnTo>
                    <a:pt x="12214" y="2906482"/>
                  </a:lnTo>
                  <a:cubicBezTo>
                    <a:pt x="7261" y="2864096"/>
                    <a:pt x="5737" y="2821424"/>
                    <a:pt x="3451" y="2778848"/>
                  </a:cubicBezTo>
                  <a:cubicBezTo>
                    <a:pt x="689" y="2736271"/>
                    <a:pt x="308" y="2693599"/>
                    <a:pt x="22" y="2650927"/>
                  </a:cubicBezTo>
                  <a:cubicBezTo>
                    <a:pt x="-645" y="2480334"/>
                    <a:pt x="13928" y="2309837"/>
                    <a:pt x="42313" y="2141625"/>
                  </a:cubicBezTo>
                  <a:cubicBezTo>
                    <a:pt x="70507" y="1973414"/>
                    <a:pt x="111369" y="1807202"/>
                    <a:pt x="165662" y="1644896"/>
                  </a:cubicBezTo>
                  <a:cubicBezTo>
                    <a:pt x="219954" y="1482685"/>
                    <a:pt x="287963" y="1324666"/>
                    <a:pt x="370259" y="1173504"/>
                  </a:cubicBezTo>
                  <a:cubicBezTo>
                    <a:pt x="452459" y="1022438"/>
                    <a:pt x="549519" y="878515"/>
                    <a:pt x="661247" y="746022"/>
                  </a:cubicBezTo>
                  <a:lnTo>
                    <a:pt x="704015" y="696968"/>
                  </a:lnTo>
                  <a:cubicBezTo>
                    <a:pt x="718302" y="680680"/>
                    <a:pt x="732113" y="664012"/>
                    <a:pt x="747353" y="648486"/>
                  </a:cubicBezTo>
                  <a:lnTo>
                    <a:pt x="792121" y="601147"/>
                  </a:lnTo>
                  <a:lnTo>
                    <a:pt x="814505" y="577429"/>
                  </a:lnTo>
                  <a:cubicBezTo>
                    <a:pt x="822125" y="569619"/>
                    <a:pt x="830221" y="562380"/>
                    <a:pt x="838031" y="554855"/>
                  </a:cubicBezTo>
                  <a:cubicBezTo>
                    <a:pt x="853843" y="539901"/>
                    <a:pt x="869845" y="525137"/>
                    <a:pt x="885942" y="510469"/>
                  </a:cubicBezTo>
                  <a:cubicBezTo>
                    <a:pt x="894038" y="503230"/>
                    <a:pt x="902039" y="495800"/>
                    <a:pt x="910326" y="488752"/>
                  </a:cubicBezTo>
                  <a:lnTo>
                    <a:pt x="935948" y="468368"/>
                  </a:lnTo>
                  <a:cubicBezTo>
                    <a:pt x="970334" y="441508"/>
                    <a:pt x="1004147" y="414171"/>
                    <a:pt x="1040533" y="390073"/>
                  </a:cubicBezTo>
                  <a:cubicBezTo>
                    <a:pt x="1183313" y="290155"/>
                    <a:pt x="1339713" y="210907"/>
                    <a:pt x="1501638" y="152614"/>
                  </a:cubicBezTo>
                  <a:cubicBezTo>
                    <a:pt x="1663658" y="93940"/>
                    <a:pt x="1830822" y="56602"/>
                    <a:pt x="1997700" y="32599"/>
                  </a:cubicBezTo>
                  <a:cubicBezTo>
                    <a:pt x="2164864" y="9073"/>
                    <a:pt x="2332599" y="-548"/>
                    <a:pt x="2498620" y="24"/>
                  </a:cubicBezTo>
                  <a:close/>
                  <a:moveTo>
                    <a:pt x="2496620" y="193572"/>
                  </a:moveTo>
                  <a:cubicBezTo>
                    <a:pt x="2340886" y="190714"/>
                    <a:pt x="2186486" y="205859"/>
                    <a:pt x="2037229" y="241483"/>
                  </a:cubicBezTo>
                  <a:cubicBezTo>
                    <a:pt x="1887972" y="276820"/>
                    <a:pt x="1745383" y="333494"/>
                    <a:pt x="1613081" y="404646"/>
                  </a:cubicBezTo>
                  <a:cubicBezTo>
                    <a:pt x="1480683" y="475893"/>
                    <a:pt x="1358477" y="561904"/>
                    <a:pt x="1245892" y="657725"/>
                  </a:cubicBezTo>
                  <a:cubicBezTo>
                    <a:pt x="1216841" y="680490"/>
                    <a:pt x="1190837" y="707160"/>
                    <a:pt x="1163310" y="731639"/>
                  </a:cubicBezTo>
                  <a:lnTo>
                    <a:pt x="1142831" y="750118"/>
                  </a:lnTo>
                  <a:cubicBezTo>
                    <a:pt x="1136069" y="756404"/>
                    <a:pt x="1129687" y="763072"/>
                    <a:pt x="1123019" y="769453"/>
                  </a:cubicBezTo>
                  <a:cubicBezTo>
                    <a:pt x="1109780" y="782312"/>
                    <a:pt x="1096540" y="795171"/>
                    <a:pt x="1083014" y="807744"/>
                  </a:cubicBezTo>
                  <a:cubicBezTo>
                    <a:pt x="1076347" y="814126"/>
                    <a:pt x="1069394" y="820222"/>
                    <a:pt x="1062917" y="826794"/>
                  </a:cubicBezTo>
                  <a:lnTo>
                    <a:pt x="1043676" y="846701"/>
                  </a:lnTo>
                  <a:lnTo>
                    <a:pt x="1005100" y="886516"/>
                  </a:lnTo>
                  <a:cubicBezTo>
                    <a:pt x="991860" y="899470"/>
                    <a:pt x="980240" y="913948"/>
                    <a:pt x="968143" y="927949"/>
                  </a:cubicBezTo>
                  <a:lnTo>
                    <a:pt x="932138" y="970336"/>
                  </a:lnTo>
                  <a:cubicBezTo>
                    <a:pt x="744020" y="1200269"/>
                    <a:pt x="605526" y="1472113"/>
                    <a:pt x="514467" y="1759006"/>
                  </a:cubicBezTo>
                  <a:cubicBezTo>
                    <a:pt x="468842" y="1902547"/>
                    <a:pt x="435219" y="2050376"/>
                    <a:pt x="413693" y="2199918"/>
                  </a:cubicBezTo>
                  <a:cubicBezTo>
                    <a:pt x="392261" y="2349556"/>
                    <a:pt x="381689" y="2500622"/>
                    <a:pt x="380546" y="2651689"/>
                  </a:cubicBezTo>
                  <a:lnTo>
                    <a:pt x="380260" y="2708363"/>
                  </a:lnTo>
                  <a:cubicBezTo>
                    <a:pt x="379688" y="2727317"/>
                    <a:pt x="381117" y="2746082"/>
                    <a:pt x="381403" y="2765036"/>
                  </a:cubicBezTo>
                  <a:lnTo>
                    <a:pt x="383117" y="2821710"/>
                  </a:lnTo>
                  <a:cubicBezTo>
                    <a:pt x="383213" y="2831140"/>
                    <a:pt x="383879" y="2840570"/>
                    <a:pt x="384546" y="2849999"/>
                  </a:cubicBezTo>
                  <a:lnTo>
                    <a:pt x="386261" y="2878289"/>
                  </a:lnTo>
                  <a:lnTo>
                    <a:pt x="389499" y="2934867"/>
                  </a:lnTo>
                  <a:cubicBezTo>
                    <a:pt x="390452" y="2953727"/>
                    <a:pt x="392928" y="2972491"/>
                    <a:pt x="394547" y="2991255"/>
                  </a:cubicBezTo>
                  <a:lnTo>
                    <a:pt x="399691" y="3047738"/>
                  </a:lnTo>
                  <a:cubicBezTo>
                    <a:pt x="401501" y="3066598"/>
                    <a:pt x="404358" y="3085172"/>
                    <a:pt x="406644" y="3103936"/>
                  </a:cubicBezTo>
                  <a:cubicBezTo>
                    <a:pt x="425599" y="3253859"/>
                    <a:pt x="456650" y="3402354"/>
                    <a:pt x="500370" y="3546753"/>
                  </a:cubicBezTo>
                  <a:cubicBezTo>
                    <a:pt x="544090" y="3691152"/>
                    <a:pt x="600668" y="3831550"/>
                    <a:pt x="670677" y="3964710"/>
                  </a:cubicBezTo>
                  <a:cubicBezTo>
                    <a:pt x="740591" y="4097870"/>
                    <a:pt x="823458" y="4224171"/>
                    <a:pt x="920042" y="4339233"/>
                  </a:cubicBezTo>
                  <a:cubicBezTo>
                    <a:pt x="1016720" y="4454105"/>
                    <a:pt x="1127115" y="4557356"/>
                    <a:pt x="1248464" y="4646700"/>
                  </a:cubicBezTo>
                  <a:lnTo>
                    <a:pt x="1294374" y="4679657"/>
                  </a:lnTo>
                  <a:lnTo>
                    <a:pt x="1317329" y="4696230"/>
                  </a:lnTo>
                  <a:lnTo>
                    <a:pt x="1341237" y="4711375"/>
                  </a:lnTo>
                  <a:lnTo>
                    <a:pt x="1388957" y="4742046"/>
                  </a:lnTo>
                  <a:cubicBezTo>
                    <a:pt x="1396958" y="4747094"/>
                    <a:pt x="1404769" y="4752523"/>
                    <a:pt x="1412960" y="4757190"/>
                  </a:cubicBezTo>
                  <a:lnTo>
                    <a:pt x="1437725" y="4771097"/>
                  </a:lnTo>
                  <a:lnTo>
                    <a:pt x="1487351" y="4798910"/>
                  </a:lnTo>
                  <a:cubicBezTo>
                    <a:pt x="1495733" y="4803387"/>
                    <a:pt x="1503734" y="4808625"/>
                    <a:pt x="1512402" y="4812626"/>
                  </a:cubicBezTo>
                  <a:lnTo>
                    <a:pt x="1538024" y="4825199"/>
                  </a:lnTo>
                  <a:lnTo>
                    <a:pt x="1589364" y="4850345"/>
                  </a:lnTo>
                  <a:cubicBezTo>
                    <a:pt x="1598031" y="4854345"/>
                    <a:pt x="1606318" y="4859108"/>
                    <a:pt x="1615176" y="4862632"/>
                  </a:cubicBezTo>
                  <a:lnTo>
                    <a:pt x="1641560" y="4873681"/>
                  </a:lnTo>
                  <a:cubicBezTo>
                    <a:pt x="1781864" y="4934355"/>
                    <a:pt x="1930549" y="4979218"/>
                    <a:pt x="2083616" y="5005602"/>
                  </a:cubicBezTo>
                  <a:lnTo>
                    <a:pt x="2199059" y="5021985"/>
                  </a:lnTo>
                  <a:cubicBezTo>
                    <a:pt x="2237825" y="5025604"/>
                    <a:pt x="2276688" y="5028176"/>
                    <a:pt x="2315645" y="5031224"/>
                  </a:cubicBezTo>
                  <a:cubicBezTo>
                    <a:pt x="2334981" y="5033225"/>
                    <a:pt x="2354697" y="5033034"/>
                    <a:pt x="2374414" y="5033415"/>
                  </a:cubicBezTo>
                  <a:lnTo>
                    <a:pt x="2433374" y="5034273"/>
                  </a:lnTo>
                  <a:cubicBezTo>
                    <a:pt x="2472617" y="5035129"/>
                    <a:pt x="2512146" y="5033892"/>
                    <a:pt x="2551579" y="5033130"/>
                  </a:cubicBezTo>
                  <a:cubicBezTo>
                    <a:pt x="2591013" y="5031891"/>
                    <a:pt x="2630637" y="5031701"/>
                    <a:pt x="2669499" y="5027700"/>
                  </a:cubicBezTo>
                  <a:lnTo>
                    <a:pt x="2727982" y="5022747"/>
                  </a:lnTo>
                  <a:lnTo>
                    <a:pt x="2757224" y="5020270"/>
                  </a:lnTo>
                  <a:lnTo>
                    <a:pt x="2771797" y="5018937"/>
                  </a:lnTo>
                  <a:lnTo>
                    <a:pt x="2786275" y="5016842"/>
                  </a:lnTo>
                  <a:lnTo>
                    <a:pt x="2902099" y="4999792"/>
                  </a:lnTo>
                  <a:cubicBezTo>
                    <a:pt x="2940485" y="4992839"/>
                    <a:pt x="2978394" y="4984076"/>
                    <a:pt x="3016494" y="4976170"/>
                  </a:cubicBezTo>
                  <a:cubicBezTo>
                    <a:pt x="3167942" y="4940737"/>
                    <a:pt x="3314246" y="4888540"/>
                    <a:pt x="3452263" y="4822627"/>
                  </a:cubicBezTo>
                  <a:lnTo>
                    <a:pt x="3503889" y="4797767"/>
                  </a:lnTo>
                  <a:cubicBezTo>
                    <a:pt x="3521033" y="4789385"/>
                    <a:pt x="3537416" y="4779479"/>
                    <a:pt x="3554085" y="4770430"/>
                  </a:cubicBezTo>
                  <a:lnTo>
                    <a:pt x="3603996" y="4742903"/>
                  </a:lnTo>
                  <a:cubicBezTo>
                    <a:pt x="3612474" y="4738616"/>
                    <a:pt x="3620475" y="4733568"/>
                    <a:pt x="3628475" y="4728425"/>
                  </a:cubicBezTo>
                  <a:lnTo>
                    <a:pt x="3652669" y="4713375"/>
                  </a:lnTo>
                  <a:lnTo>
                    <a:pt x="3700866" y="4683467"/>
                  </a:lnTo>
                  <a:lnTo>
                    <a:pt x="3712867" y="4675942"/>
                  </a:lnTo>
                  <a:lnTo>
                    <a:pt x="3724488" y="4667750"/>
                  </a:lnTo>
                  <a:lnTo>
                    <a:pt x="3747633" y="4651463"/>
                  </a:lnTo>
                  <a:lnTo>
                    <a:pt x="3794115" y="4619268"/>
                  </a:lnTo>
                  <a:lnTo>
                    <a:pt x="3805736" y="4611267"/>
                  </a:lnTo>
                  <a:lnTo>
                    <a:pt x="3816880" y="4602599"/>
                  </a:lnTo>
                  <a:lnTo>
                    <a:pt x="3839168" y="4585264"/>
                  </a:lnTo>
                  <a:lnTo>
                    <a:pt x="3883841" y="4550879"/>
                  </a:lnTo>
                  <a:cubicBezTo>
                    <a:pt x="3891366" y="4545354"/>
                    <a:pt x="3898509" y="4539163"/>
                    <a:pt x="3905558" y="4532972"/>
                  </a:cubicBezTo>
                  <a:lnTo>
                    <a:pt x="3926989" y="4514684"/>
                  </a:lnTo>
                  <a:lnTo>
                    <a:pt x="3969851" y="4478393"/>
                  </a:lnTo>
                  <a:cubicBezTo>
                    <a:pt x="3984234" y="4466392"/>
                    <a:pt x="3997379" y="4452962"/>
                    <a:pt x="4011381" y="4440579"/>
                  </a:cubicBezTo>
                  <a:cubicBezTo>
                    <a:pt x="4025192" y="4427911"/>
                    <a:pt x="4039193" y="4415529"/>
                    <a:pt x="4053291" y="4403146"/>
                  </a:cubicBezTo>
                  <a:cubicBezTo>
                    <a:pt x="4067102" y="4390573"/>
                    <a:pt x="4079960" y="4376857"/>
                    <a:pt x="4093581" y="4363998"/>
                  </a:cubicBezTo>
                  <a:lnTo>
                    <a:pt x="4134063" y="4324946"/>
                  </a:lnTo>
                  <a:lnTo>
                    <a:pt x="4172639" y="4283988"/>
                  </a:lnTo>
                  <a:cubicBezTo>
                    <a:pt x="4275223" y="4174546"/>
                    <a:pt x="4369425" y="4055579"/>
                    <a:pt x="4450483" y="3926610"/>
                  </a:cubicBezTo>
                  <a:cubicBezTo>
                    <a:pt x="4531541" y="3797832"/>
                    <a:pt x="4599359" y="3658957"/>
                    <a:pt x="4647746" y="3513035"/>
                  </a:cubicBezTo>
                  <a:cubicBezTo>
                    <a:pt x="4654604" y="3495032"/>
                    <a:pt x="4659176" y="3476268"/>
                    <a:pt x="4664796" y="3457980"/>
                  </a:cubicBezTo>
                  <a:lnTo>
                    <a:pt x="4681083" y="3402640"/>
                  </a:lnTo>
                  <a:cubicBezTo>
                    <a:pt x="4690704" y="3365397"/>
                    <a:pt x="4699181" y="3327869"/>
                    <a:pt x="4707753" y="3290340"/>
                  </a:cubicBezTo>
                  <a:cubicBezTo>
                    <a:pt x="4714802" y="3252431"/>
                    <a:pt x="4720517" y="3214331"/>
                    <a:pt x="4726041" y="3176326"/>
                  </a:cubicBezTo>
                  <a:cubicBezTo>
                    <a:pt x="4729566" y="3137845"/>
                    <a:pt x="4733090" y="3099554"/>
                    <a:pt x="4735090" y="3061169"/>
                  </a:cubicBezTo>
                  <a:cubicBezTo>
                    <a:pt x="4741281" y="2906959"/>
                    <a:pt x="4727280" y="2753702"/>
                    <a:pt x="4713659" y="2603302"/>
                  </a:cubicBezTo>
                  <a:lnTo>
                    <a:pt x="4707658" y="2546914"/>
                  </a:lnTo>
                  <a:cubicBezTo>
                    <a:pt x="4705658" y="2528149"/>
                    <a:pt x="4704134" y="2509385"/>
                    <a:pt x="4700991" y="2490716"/>
                  </a:cubicBezTo>
                  <a:lnTo>
                    <a:pt x="4692894" y="2434805"/>
                  </a:lnTo>
                  <a:cubicBezTo>
                    <a:pt x="4690227" y="2416136"/>
                    <a:pt x="4687656" y="2397562"/>
                    <a:pt x="4684036" y="2379083"/>
                  </a:cubicBezTo>
                  <a:lnTo>
                    <a:pt x="4673940" y="2323648"/>
                  </a:lnTo>
                  <a:lnTo>
                    <a:pt x="4669177" y="2295930"/>
                  </a:lnTo>
                  <a:cubicBezTo>
                    <a:pt x="4667463" y="2286691"/>
                    <a:pt x="4665272" y="2277547"/>
                    <a:pt x="4663367" y="2268403"/>
                  </a:cubicBezTo>
                  <a:cubicBezTo>
                    <a:pt x="4659366" y="2250115"/>
                    <a:pt x="4655747" y="2231732"/>
                    <a:pt x="4652127" y="2213348"/>
                  </a:cubicBezTo>
                  <a:lnTo>
                    <a:pt x="4646793" y="2185821"/>
                  </a:lnTo>
                  <a:lnTo>
                    <a:pt x="4640602" y="2158484"/>
                  </a:lnTo>
                  <a:cubicBezTo>
                    <a:pt x="4608979" y="2012561"/>
                    <a:pt x="4575737" y="1866829"/>
                    <a:pt x="4526969" y="1725668"/>
                  </a:cubicBezTo>
                  <a:cubicBezTo>
                    <a:pt x="4479344" y="1584222"/>
                    <a:pt x="4419813" y="1446776"/>
                    <a:pt x="4348947" y="1315426"/>
                  </a:cubicBezTo>
                  <a:lnTo>
                    <a:pt x="4322277" y="1266087"/>
                  </a:lnTo>
                  <a:lnTo>
                    <a:pt x="4293416" y="1218176"/>
                  </a:lnTo>
                  <a:cubicBezTo>
                    <a:pt x="4283796" y="1202174"/>
                    <a:pt x="4274557" y="1185887"/>
                    <a:pt x="4264555" y="1170075"/>
                  </a:cubicBezTo>
                  <a:lnTo>
                    <a:pt x="4233599" y="1123403"/>
                  </a:lnTo>
                  <a:cubicBezTo>
                    <a:pt x="4223121" y="1107972"/>
                    <a:pt x="4213406" y="1091875"/>
                    <a:pt x="4202262" y="1076825"/>
                  </a:cubicBezTo>
                  <a:lnTo>
                    <a:pt x="4169115" y="1031582"/>
                  </a:lnTo>
                  <a:lnTo>
                    <a:pt x="4152541" y="1008912"/>
                  </a:lnTo>
                  <a:lnTo>
                    <a:pt x="4144254" y="997577"/>
                  </a:lnTo>
                  <a:lnTo>
                    <a:pt x="4135396" y="986719"/>
                  </a:lnTo>
                  <a:lnTo>
                    <a:pt x="4099963" y="943190"/>
                  </a:lnTo>
                  <a:cubicBezTo>
                    <a:pt x="4004999" y="827461"/>
                    <a:pt x="3897938" y="720781"/>
                    <a:pt x="3779256" y="627721"/>
                  </a:cubicBezTo>
                  <a:cubicBezTo>
                    <a:pt x="3719916" y="581144"/>
                    <a:pt x="3657908" y="537710"/>
                    <a:pt x="3593519" y="497705"/>
                  </a:cubicBezTo>
                  <a:cubicBezTo>
                    <a:pt x="3528844" y="458367"/>
                    <a:pt x="3462074" y="421791"/>
                    <a:pt x="3392827" y="389882"/>
                  </a:cubicBezTo>
                  <a:cubicBezTo>
                    <a:pt x="3254715" y="325398"/>
                    <a:pt x="3108125" y="277487"/>
                    <a:pt x="2957534" y="245102"/>
                  </a:cubicBezTo>
                  <a:lnTo>
                    <a:pt x="2901051" y="232910"/>
                  </a:lnTo>
                  <a:cubicBezTo>
                    <a:pt x="2882097" y="229576"/>
                    <a:pt x="2862951" y="226909"/>
                    <a:pt x="2843901" y="223861"/>
                  </a:cubicBezTo>
                  <a:cubicBezTo>
                    <a:pt x="2805706" y="218146"/>
                    <a:pt x="2767701" y="211193"/>
                    <a:pt x="2729030" y="208240"/>
                  </a:cubicBezTo>
                  <a:lnTo>
                    <a:pt x="2671213" y="202716"/>
                  </a:lnTo>
                  <a:cubicBezTo>
                    <a:pt x="2651973" y="200906"/>
                    <a:pt x="2632732" y="198811"/>
                    <a:pt x="2613206" y="198430"/>
                  </a:cubicBezTo>
                  <a:lnTo>
                    <a:pt x="2496620" y="193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4114" name="Freeform: Shape 4113">
              <a:extLst>
                <a:ext uri="{FF2B5EF4-FFF2-40B4-BE49-F238E27FC236}">
                  <a16:creationId xmlns:a16="http://schemas.microsoft.com/office/drawing/2014/main" id="{F00387E4-31F7-4BBB-A9C7-508D6221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4665" y="738154"/>
              <a:ext cx="5366579" cy="5378461"/>
            </a:xfrm>
            <a:custGeom>
              <a:avLst/>
              <a:gdLst>
                <a:gd name="connsiteX0" fmla="*/ 2659998 w 5366579"/>
                <a:gd name="connsiteY0" fmla="*/ 1557 h 5378461"/>
                <a:gd name="connsiteX1" fmla="*/ 3683078 w 5366579"/>
                <a:gd name="connsiteY1" fmla="*/ 158815 h 5378461"/>
                <a:gd name="connsiteX2" fmla="*/ 3744609 w 5366579"/>
                <a:gd name="connsiteY2" fmla="*/ 181294 h 5378461"/>
                <a:gd name="connsiteX3" fmla="*/ 3775470 w 5366579"/>
                <a:gd name="connsiteY3" fmla="*/ 192438 h 5378461"/>
                <a:gd name="connsiteX4" fmla="*/ 3806141 w 5366579"/>
                <a:gd name="connsiteY4" fmla="*/ 204154 h 5378461"/>
                <a:gd name="connsiteX5" fmla="*/ 3927109 w 5366579"/>
                <a:gd name="connsiteY5" fmla="*/ 255874 h 5378461"/>
                <a:gd name="connsiteX6" fmla="*/ 4045695 w 5366579"/>
                <a:gd name="connsiteY6" fmla="*/ 313786 h 5378461"/>
                <a:gd name="connsiteX7" fmla="*/ 4161233 w 5366579"/>
                <a:gd name="connsiteY7" fmla="*/ 378461 h 5378461"/>
                <a:gd name="connsiteX8" fmla="*/ 4585095 w 5366579"/>
                <a:gd name="connsiteY8" fmla="*/ 700597 h 5378461"/>
                <a:gd name="connsiteX9" fmla="*/ 5176217 w 5366579"/>
                <a:gd name="connsiteY9" fmla="*/ 1590232 h 5378461"/>
                <a:gd name="connsiteX10" fmla="*/ 5366432 w 5366579"/>
                <a:gd name="connsiteY10" fmla="*/ 2641982 h 5378461"/>
                <a:gd name="connsiteX11" fmla="*/ 4594239 w 5366579"/>
                <a:gd name="connsiteY11" fmla="*/ 4567938 h 5378461"/>
                <a:gd name="connsiteX12" fmla="*/ 4193332 w 5366579"/>
                <a:gd name="connsiteY12" fmla="*/ 4906456 h 5378461"/>
                <a:gd name="connsiteX13" fmla="*/ 4166376 w 5366579"/>
                <a:gd name="connsiteY13" fmla="*/ 4925220 h 5378461"/>
                <a:gd name="connsiteX14" fmla="*/ 4138563 w 5366579"/>
                <a:gd name="connsiteY14" fmla="*/ 4942651 h 5378461"/>
                <a:gd name="connsiteX15" fmla="*/ 4082652 w 5366579"/>
                <a:gd name="connsiteY15" fmla="*/ 4977132 h 5378461"/>
                <a:gd name="connsiteX16" fmla="*/ 4054743 w 5366579"/>
                <a:gd name="connsiteY16" fmla="*/ 4994467 h 5378461"/>
                <a:gd name="connsiteX17" fmla="*/ 4026073 w 5366579"/>
                <a:gd name="connsiteY17" fmla="*/ 5010469 h 5378461"/>
                <a:gd name="connsiteX18" fmla="*/ 3968447 w 5366579"/>
                <a:gd name="connsiteY18" fmla="*/ 5042092 h 5378461"/>
                <a:gd name="connsiteX19" fmla="*/ 3939586 w 5366579"/>
                <a:gd name="connsiteY19" fmla="*/ 5057904 h 5378461"/>
                <a:gd name="connsiteX20" fmla="*/ 3910059 w 5366579"/>
                <a:gd name="connsiteY20" fmla="*/ 5072286 h 5378461"/>
                <a:gd name="connsiteX21" fmla="*/ 3850813 w 5366579"/>
                <a:gd name="connsiteY21" fmla="*/ 5100671 h 5378461"/>
                <a:gd name="connsiteX22" fmla="*/ 3730417 w 5366579"/>
                <a:gd name="connsiteY22" fmla="*/ 5153439 h 5378461"/>
                <a:gd name="connsiteX23" fmla="*/ 3227116 w 5366579"/>
                <a:gd name="connsiteY23" fmla="*/ 5305172 h 5378461"/>
                <a:gd name="connsiteX24" fmla="*/ 3162346 w 5366579"/>
                <a:gd name="connsiteY24" fmla="*/ 5317841 h 5378461"/>
                <a:gd name="connsiteX25" fmla="*/ 3097386 w 5366579"/>
                <a:gd name="connsiteY25" fmla="*/ 5329175 h 5378461"/>
                <a:gd name="connsiteX26" fmla="*/ 2966893 w 5366579"/>
                <a:gd name="connsiteY26" fmla="*/ 5348225 h 5378461"/>
                <a:gd name="connsiteX27" fmla="*/ 2835543 w 5366579"/>
                <a:gd name="connsiteY27" fmla="*/ 5360798 h 5378461"/>
                <a:gd name="connsiteX28" fmla="*/ 2802682 w 5366579"/>
                <a:gd name="connsiteY28" fmla="*/ 5363751 h 5378461"/>
                <a:gd name="connsiteX29" fmla="*/ 2770107 w 5366579"/>
                <a:gd name="connsiteY29" fmla="*/ 5365276 h 5378461"/>
                <a:gd name="connsiteX30" fmla="*/ 2704956 w 5366579"/>
                <a:gd name="connsiteY30" fmla="*/ 5368323 h 5378461"/>
                <a:gd name="connsiteX31" fmla="*/ 2574273 w 5366579"/>
                <a:gd name="connsiteY31" fmla="*/ 5374419 h 5378461"/>
                <a:gd name="connsiteX32" fmla="*/ 2442637 w 5366579"/>
                <a:gd name="connsiteY32" fmla="*/ 5378134 h 5378461"/>
                <a:gd name="connsiteX33" fmla="*/ 2376057 w 5366579"/>
                <a:gd name="connsiteY33" fmla="*/ 5377563 h 5378461"/>
                <a:gd name="connsiteX34" fmla="*/ 2309382 w 5366579"/>
                <a:gd name="connsiteY34" fmla="*/ 5375943 h 5378461"/>
                <a:gd name="connsiteX35" fmla="*/ 2175937 w 5366579"/>
                <a:gd name="connsiteY35" fmla="*/ 5367180 h 5378461"/>
                <a:gd name="connsiteX36" fmla="*/ 2042778 w 5366579"/>
                <a:gd name="connsiteY36" fmla="*/ 5350988 h 5378461"/>
                <a:gd name="connsiteX37" fmla="*/ 2009631 w 5366579"/>
                <a:gd name="connsiteY37" fmla="*/ 5345749 h 5378461"/>
                <a:gd name="connsiteX38" fmla="*/ 1976484 w 5366579"/>
                <a:gd name="connsiteY38" fmla="*/ 5339843 h 5378461"/>
                <a:gd name="connsiteX39" fmla="*/ 1910190 w 5366579"/>
                <a:gd name="connsiteY39" fmla="*/ 5327842 h 5378461"/>
                <a:gd name="connsiteX40" fmla="*/ 1844372 w 5366579"/>
                <a:gd name="connsiteY40" fmla="*/ 5312983 h 5378461"/>
                <a:gd name="connsiteX41" fmla="*/ 1778745 w 5366579"/>
                <a:gd name="connsiteY41" fmla="*/ 5296885 h 5378461"/>
                <a:gd name="connsiteX42" fmla="*/ 1745979 w 5366579"/>
                <a:gd name="connsiteY42" fmla="*/ 5288503 h 5378461"/>
                <a:gd name="connsiteX43" fmla="*/ 1713594 w 5366579"/>
                <a:gd name="connsiteY43" fmla="*/ 5278502 h 5378461"/>
                <a:gd name="connsiteX44" fmla="*/ 1648919 w 5366579"/>
                <a:gd name="connsiteY44" fmla="*/ 5258214 h 5378461"/>
                <a:gd name="connsiteX45" fmla="*/ 1616629 w 5366579"/>
                <a:gd name="connsiteY45" fmla="*/ 5247927 h 5378461"/>
                <a:gd name="connsiteX46" fmla="*/ 1584911 w 5366579"/>
                <a:gd name="connsiteY46" fmla="*/ 5235926 h 5378461"/>
                <a:gd name="connsiteX47" fmla="*/ 1521379 w 5366579"/>
                <a:gd name="connsiteY47" fmla="*/ 5211827 h 5378461"/>
                <a:gd name="connsiteX48" fmla="*/ 1489661 w 5366579"/>
                <a:gd name="connsiteY48" fmla="*/ 5199540 h 5378461"/>
                <a:gd name="connsiteX49" fmla="*/ 1458705 w 5366579"/>
                <a:gd name="connsiteY49" fmla="*/ 5185443 h 5378461"/>
                <a:gd name="connsiteX50" fmla="*/ 1396697 w 5366579"/>
                <a:gd name="connsiteY50" fmla="*/ 5157249 h 5378461"/>
                <a:gd name="connsiteX51" fmla="*/ 1365741 w 5366579"/>
                <a:gd name="connsiteY51" fmla="*/ 5142962 h 5378461"/>
                <a:gd name="connsiteX52" fmla="*/ 1335546 w 5366579"/>
                <a:gd name="connsiteY52" fmla="*/ 5127055 h 5378461"/>
                <a:gd name="connsiteX53" fmla="*/ 1275253 w 5366579"/>
                <a:gd name="connsiteY53" fmla="*/ 5095051 h 5378461"/>
                <a:gd name="connsiteX54" fmla="*/ 1245345 w 5366579"/>
                <a:gd name="connsiteY54" fmla="*/ 5078573 h 5378461"/>
                <a:gd name="connsiteX55" fmla="*/ 1216198 w 5366579"/>
                <a:gd name="connsiteY55" fmla="*/ 5060761 h 5378461"/>
                <a:gd name="connsiteX56" fmla="*/ 1158000 w 5366579"/>
                <a:gd name="connsiteY56" fmla="*/ 5024947 h 5378461"/>
                <a:gd name="connsiteX57" fmla="*/ 737567 w 5366579"/>
                <a:gd name="connsiteY57" fmla="*/ 4676713 h 5378461"/>
                <a:gd name="connsiteX58" fmla="*/ 409050 w 5366579"/>
                <a:gd name="connsiteY58" fmla="*/ 4241706 h 5378461"/>
                <a:gd name="connsiteX59" fmla="*/ 177973 w 5366579"/>
                <a:gd name="connsiteY59" fmla="*/ 3750121 h 5378461"/>
                <a:gd name="connsiteX60" fmla="*/ 42813 w 5366579"/>
                <a:gd name="connsiteY60" fmla="*/ 3226055 h 5378461"/>
                <a:gd name="connsiteX61" fmla="*/ 46 w 5366579"/>
                <a:gd name="connsiteY61" fmla="*/ 2687988 h 5378461"/>
                <a:gd name="connsiteX62" fmla="*/ 47862 w 5366579"/>
                <a:gd name="connsiteY62" fmla="*/ 2151064 h 5378461"/>
                <a:gd name="connsiteX63" fmla="*/ 184926 w 5366579"/>
                <a:gd name="connsiteY63" fmla="*/ 1629761 h 5378461"/>
                <a:gd name="connsiteX64" fmla="*/ 747949 w 5366579"/>
                <a:gd name="connsiteY64" fmla="*/ 718789 h 5378461"/>
                <a:gd name="connsiteX65" fmla="*/ 1161334 w 5366579"/>
                <a:gd name="connsiteY65" fmla="*/ 381128 h 5378461"/>
                <a:gd name="connsiteX66" fmla="*/ 1635393 w 5366579"/>
                <a:gd name="connsiteY66" fmla="*/ 149766 h 5378461"/>
                <a:gd name="connsiteX67" fmla="*/ 2659998 w 5366579"/>
                <a:gd name="connsiteY67" fmla="*/ 1557 h 5378461"/>
                <a:gd name="connsiteX68" fmla="*/ 2659712 w 5366579"/>
                <a:gd name="connsiteY68" fmla="*/ 30132 h 5378461"/>
                <a:gd name="connsiteX69" fmla="*/ 2149267 w 5366579"/>
                <a:gd name="connsiteY69" fmla="*/ 68708 h 5378461"/>
                <a:gd name="connsiteX70" fmla="*/ 2086402 w 5366579"/>
                <a:gd name="connsiteY70" fmla="*/ 80329 h 5378461"/>
                <a:gd name="connsiteX71" fmla="*/ 2024394 w 5366579"/>
                <a:gd name="connsiteY71" fmla="*/ 95664 h 5378461"/>
                <a:gd name="connsiteX72" fmla="*/ 1962577 w 5366579"/>
                <a:gd name="connsiteY72" fmla="*/ 111285 h 5378461"/>
                <a:gd name="connsiteX73" fmla="*/ 1901712 w 5366579"/>
                <a:gd name="connsiteY73" fmla="*/ 130144 h 5378461"/>
                <a:gd name="connsiteX74" fmla="*/ 1841038 w 5366579"/>
                <a:gd name="connsiteY74" fmla="*/ 149575 h 5378461"/>
                <a:gd name="connsiteX75" fmla="*/ 1825893 w 5366579"/>
                <a:gd name="connsiteY75" fmla="*/ 154528 h 5378461"/>
                <a:gd name="connsiteX76" fmla="*/ 1811034 w 5366579"/>
                <a:gd name="connsiteY76" fmla="*/ 160243 h 5378461"/>
                <a:gd name="connsiteX77" fmla="*/ 1781412 w 5366579"/>
                <a:gd name="connsiteY77" fmla="*/ 171864 h 5378461"/>
                <a:gd name="connsiteX78" fmla="*/ 1722357 w 5366579"/>
                <a:gd name="connsiteY78" fmla="*/ 195200 h 5378461"/>
                <a:gd name="connsiteX79" fmla="*/ 1707593 w 5366579"/>
                <a:gd name="connsiteY79" fmla="*/ 201010 h 5378461"/>
                <a:gd name="connsiteX80" fmla="*/ 1693210 w 5366579"/>
                <a:gd name="connsiteY80" fmla="*/ 207678 h 5378461"/>
                <a:gd name="connsiteX81" fmla="*/ 1664445 w 5366579"/>
                <a:gd name="connsiteY81" fmla="*/ 221108 h 5378461"/>
                <a:gd name="connsiteX82" fmla="*/ 1237629 w 5366579"/>
                <a:gd name="connsiteY82" fmla="*/ 486856 h 5378461"/>
                <a:gd name="connsiteX83" fmla="*/ 891396 w 5366579"/>
                <a:gd name="connsiteY83" fmla="*/ 843567 h 5378461"/>
                <a:gd name="connsiteX84" fmla="*/ 629839 w 5366579"/>
                <a:gd name="connsiteY84" fmla="*/ 1261715 h 5378461"/>
                <a:gd name="connsiteX85" fmla="*/ 576975 w 5366579"/>
                <a:gd name="connsiteY85" fmla="*/ 1372871 h 5378461"/>
                <a:gd name="connsiteX86" fmla="*/ 529160 w 5366579"/>
                <a:gd name="connsiteY86" fmla="*/ 1486219 h 5378461"/>
                <a:gd name="connsiteX87" fmla="*/ 485821 w 5366579"/>
                <a:gd name="connsiteY87" fmla="*/ 1601376 h 5378461"/>
                <a:gd name="connsiteX88" fmla="*/ 447531 w 5366579"/>
                <a:gd name="connsiteY88" fmla="*/ 1718248 h 5378461"/>
                <a:gd name="connsiteX89" fmla="*/ 339041 w 5366579"/>
                <a:gd name="connsiteY89" fmla="*/ 2197641 h 5378461"/>
                <a:gd name="connsiteX90" fmla="*/ 305608 w 5366579"/>
                <a:gd name="connsiteY90" fmla="*/ 2687988 h 5378461"/>
                <a:gd name="connsiteX91" fmla="*/ 460770 w 5366579"/>
                <a:gd name="connsiteY91" fmla="*/ 3652299 h 5378461"/>
                <a:gd name="connsiteX92" fmla="*/ 936163 w 5366579"/>
                <a:gd name="connsiteY92" fmla="*/ 4493738 h 5378461"/>
                <a:gd name="connsiteX93" fmla="*/ 1727024 w 5366579"/>
                <a:gd name="connsiteY93" fmla="*/ 5041997 h 5378461"/>
                <a:gd name="connsiteX94" fmla="*/ 1784364 w 5366579"/>
                <a:gd name="connsiteY94" fmla="*/ 5063523 h 5378461"/>
                <a:gd name="connsiteX95" fmla="*/ 1813035 w 5366579"/>
                <a:gd name="connsiteY95" fmla="*/ 5074477 h 5378461"/>
                <a:gd name="connsiteX96" fmla="*/ 1842181 w 5366579"/>
                <a:gd name="connsiteY96" fmla="*/ 5083907 h 5378461"/>
                <a:gd name="connsiteX97" fmla="*/ 1900760 w 5366579"/>
                <a:gd name="connsiteY97" fmla="*/ 5102290 h 5378461"/>
                <a:gd name="connsiteX98" fmla="*/ 1959815 w 5366579"/>
                <a:gd name="connsiteY98" fmla="*/ 5119625 h 5378461"/>
                <a:gd name="connsiteX99" fmla="*/ 2019537 w 5366579"/>
                <a:gd name="connsiteY99" fmla="*/ 5134866 h 5378461"/>
                <a:gd name="connsiteX100" fmla="*/ 2049445 w 5366579"/>
                <a:gd name="connsiteY100" fmla="*/ 5142581 h 5378461"/>
                <a:gd name="connsiteX101" fmla="*/ 2079544 w 5366579"/>
                <a:gd name="connsiteY101" fmla="*/ 5149629 h 5378461"/>
                <a:gd name="connsiteX102" fmla="*/ 2201178 w 5366579"/>
                <a:gd name="connsiteY102" fmla="*/ 5173442 h 5378461"/>
                <a:gd name="connsiteX103" fmla="*/ 2324337 w 5366579"/>
                <a:gd name="connsiteY103" fmla="*/ 5190587 h 5378461"/>
                <a:gd name="connsiteX104" fmla="*/ 2386344 w 5366579"/>
                <a:gd name="connsiteY104" fmla="*/ 5196873 h 5378461"/>
                <a:gd name="connsiteX105" fmla="*/ 2448638 w 5366579"/>
                <a:gd name="connsiteY105" fmla="*/ 5202207 h 5378461"/>
                <a:gd name="connsiteX106" fmla="*/ 2574844 w 5366579"/>
                <a:gd name="connsiteY106" fmla="*/ 5208303 h 5378461"/>
                <a:gd name="connsiteX107" fmla="*/ 2702003 w 5366579"/>
                <a:gd name="connsiteY107" fmla="*/ 5212209 h 5378461"/>
                <a:gd name="connsiteX108" fmla="*/ 2765725 w 5366579"/>
                <a:gd name="connsiteY108" fmla="*/ 5213828 h 5378461"/>
                <a:gd name="connsiteX109" fmla="*/ 2797634 w 5366579"/>
                <a:gd name="connsiteY109" fmla="*/ 5214685 h 5378461"/>
                <a:gd name="connsiteX110" fmla="*/ 2829162 w 5366579"/>
                <a:gd name="connsiteY110" fmla="*/ 5214113 h 5378461"/>
                <a:gd name="connsiteX111" fmla="*/ 2955273 w 5366579"/>
                <a:gd name="connsiteY111" fmla="*/ 5211256 h 5378461"/>
                <a:gd name="connsiteX112" fmla="*/ 3081098 w 5366579"/>
                <a:gd name="connsiteY112" fmla="*/ 5201922 h 5378461"/>
                <a:gd name="connsiteX113" fmla="*/ 3143772 w 5366579"/>
                <a:gd name="connsiteY113" fmla="*/ 5194968 h 5378461"/>
                <a:gd name="connsiteX114" fmla="*/ 3206352 w 5366579"/>
                <a:gd name="connsiteY114" fmla="*/ 5186777 h 5378461"/>
                <a:gd name="connsiteX115" fmla="*/ 3330843 w 5366579"/>
                <a:gd name="connsiteY115" fmla="*/ 5165727 h 5378461"/>
                <a:gd name="connsiteX116" fmla="*/ 3392851 w 5366579"/>
                <a:gd name="connsiteY116" fmla="*/ 5153725 h 5378461"/>
                <a:gd name="connsiteX117" fmla="*/ 3454097 w 5366579"/>
                <a:gd name="connsiteY117" fmla="*/ 5138580 h 5378461"/>
                <a:gd name="connsiteX118" fmla="*/ 3515343 w 5366579"/>
                <a:gd name="connsiteY118" fmla="*/ 5123150 h 5378461"/>
                <a:gd name="connsiteX119" fmla="*/ 3575731 w 5366579"/>
                <a:gd name="connsiteY119" fmla="*/ 5104766 h 5378461"/>
                <a:gd name="connsiteX120" fmla="*/ 3636120 w 5366579"/>
                <a:gd name="connsiteY120" fmla="*/ 5086002 h 5378461"/>
                <a:gd name="connsiteX121" fmla="*/ 3651169 w 5366579"/>
                <a:gd name="connsiteY121" fmla="*/ 5081240 h 5378461"/>
                <a:gd name="connsiteX122" fmla="*/ 3665933 w 5366579"/>
                <a:gd name="connsiteY122" fmla="*/ 5075620 h 5378461"/>
                <a:gd name="connsiteX123" fmla="*/ 3695460 w 5366579"/>
                <a:gd name="connsiteY123" fmla="*/ 5064380 h 5378461"/>
                <a:gd name="connsiteX124" fmla="*/ 4526898 w 5366579"/>
                <a:gd name="connsiteY124" fmla="*/ 4505644 h 5378461"/>
                <a:gd name="connsiteX125" fmla="*/ 4569094 w 5366579"/>
                <a:gd name="connsiteY125" fmla="*/ 4458590 h 5378461"/>
                <a:gd name="connsiteX126" fmla="*/ 4608813 w 5366579"/>
                <a:gd name="connsiteY126" fmla="*/ 4409441 h 5378461"/>
                <a:gd name="connsiteX127" fmla="*/ 4648056 w 5366579"/>
                <a:gd name="connsiteY127" fmla="*/ 4360007 h 5378461"/>
                <a:gd name="connsiteX128" fmla="*/ 4684822 w 5366579"/>
                <a:gd name="connsiteY128" fmla="*/ 4308667 h 5378461"/>
                <a:gd name="connsiteX129" fmla="*/ 4721017 w 5366579"/>
                <a:gd name="connsiteY129" fmla="*/ 4257041 h 5378461"/>
                <a:gd name="connsiteX130" fmla="*/ 4754545 w 5366579"/>
                <a:gd name="connsiteY130" fmla="*/ 4203606 h 5378461"/>
                <a:gd name="connsiteX131" fmla="*/ 4787692 w 5366579"/>
                <a:gd name="connsiteY131" fmla="*/ 4149980 h 5378461"/>
                <a:gd name="connsiteX132" fmla="*/ 4818268 w 5366579"/>
                <a:gd name="connsiteY132" fmla="*/ 4094831 h 5378461"/>
                <a:gd name="connsiteX133" fmla="*/ 5011244 w 5366579"/>
                <a:gd name="connsiteY133" fmla="*/ 3631630 h 5378461"/>
                <a:gd name="connsiteX134" fmla="*/ 5111352 w 5366579"/>
                <a:gd name="connsiteY134" fmla="*/ 3142426 h 5378461"/>
                <a:gd name="connsiteX135" fmla="*/ 5122877 w 5366579"/>
                <a:gd name="connsiteY135" fmla="*/ 3018410 h 5378461"/>
                <a:gd name="connsiteX136" fmla="*/ 5129259 w 5366579"/>
                <a:gd name="connsiteY136" fmla="*/ 2894204 h 5378461"/>
                <a:gd name="connsiteX137" fmla="*/ 5131069 w 5366579"/>
                <a:gd name="connsiteY137" fmla="*/ 2769998 h 5378461"/>
                <a:gd name="connsiteX138" fmla="*/ 5129735 w 5366579"/>
                <a:gd name="connsiteY138" fmla="*/ 2707990 h 5378461"/>
                <a:gd name="connsiteX139" fmla="*/ 5128116 w 5366579"/>
                <a:gd name="connsiteY139" fmla="*/ 2646078 h 5378461"/>
                <a:gd name="connsiteX140" fmla="*/ 5124687 w 5366579"/>
                <a:gd name="connsiteY140" fmla="*/ 2584165 h 5378461"/>
                <a:gd name="connsiteX141" fmla="*/ 5120401 w 5366579"/>
                <a:gd name="connsiteY141" fmla="*/ 2522444 h 5378461"/>
                <a:gd name="connsiteX142" fmla="*/ 5114876 w 5366579"/>
                <a:gd name="connsiteY142" fmla="*/ 2460817 h 5378461"/>
                <a:gd name="connsiteX143" fmla="*/ 5112209 w 5366579"/>
                <a:gd name="connsiteY143" fmla="*/ 2430051 h 5378461"/>
                <a:gd name="connsiteX144" fmla="*/ 5108399 w 5366579"/>
                <a:gd name="connsiteY144" fmla="*/ 2399381 h 5378461"/>
                <a:gd name="connsiteX145" fmla="*/ 5070108 w 5366579"/>
                <a:gd name="connsiteY145" fmla="*/ 2155255 h 5378461"/>
                <a:gd name="connsiteX146" fmla="*/ 4939140 w 5366579"/>
                <a:gd name="connsiteY146" fmla="*/ 1680338 h 5378461"/>
                <a:gd name="connsiteX147" fmla="*/ 4452888 w 5366579"/>
                <a:gd name="connsiteY147" fmla="*/ 826517 h 5378461"/>
                <a:gd name="connsiteX148" fmla="*/ 4091605 w 5366579"/>
                <a:gd name="connsiteY148" fmla="*/ 482855 h 5378461"/>
                <a:gd name="connsiteX149" fmla="*/ 3989211 w 5366579"/>
                <a:gd name="connsiteY149" fmla="*/ 409703 h 5378461"/>
                <a:gd name="connsiteX150" fmla="*/ 3882531 w 5366579"/>
                <a:gd name="connsiteY150" fmla="*/ 342171 h 5378461"/>
                <a:gd name="connsiteX151" fmla="*/ 3771565 w 5366579"/>
                <a:gd name="connsiteY151" fmla="*/ 281211 h 5378461"/>
                <a:gd name="connsiteX152" fmla="*/ 3656884 w 5366579"/>
                <a:gd name="connsiteY152" fmla="*/ 226633 h 5378461"/>
                <a:gd name="connsiteX153" fmla="*/ 3642406 w 5366579"/>
                <a:gd name="connsiteY153" fmla="*/ 219965 h 5378461"/>
                <a:gd name="connsiteX154" fmla="*/ 3627642 w 5366579"/>
                <a:gd name="connsiteY154" fmla="*/ 214060 h 5378461"/>
                <a:gd name="connsiteX155" fmla="*/ 3598115 w 5366579"/>
                <a:gd name="connsiteY155" fmla="*/ 202249 h 5378461"/>
                <a:gd name="connsiteX156" fmla="*/ 3538965 w 5366579"/>
                <a:gd name="connsiteY156" fmla="*/ 178627 h 5378461"/>
                <a:gd name="connsiteX157" fmla="*/ 3478767 w 5366579"/>
                <a:gd name="connsiteY157" fmla="*/ 157576 h 5378461"/>
                <a:gd name="connsiteX158" fmla="*/ 3418092 w 5366579"/>
                <a:gd name="connsiteY158" fmla="*/ 137764 h 5378461"/>
                <a:gd name="connsiteX159" fmla="*/ 3387708 w 5366579"/>
                <a:gd name="connsiteY159" fmla="*/ 127954 h 5378461"/>
                <a:gd name="connsiteX160" fmla="*/ 3356847 w 5366579"/>
                <a:gd name="connsiteY160" fmla="*/ 119762 h 5378461"/>
                <a:gd name="connsiteX161" fmla="*/ 3295029 w 5366579"/>
                <a:gd name="connsiteY161" fmla="*/ 103570 h 5378461"/>
                <a:gd name="connsiteX162" fmla="*/ 3170061 w 5366579"/>
                <a:gd name="connsiteY162" fmla="*/ 76233 h 5378461"/>
                <a:gd name="connsiteX163" fmla="*/ 2659712 w 5366579"/>
                <a:gd name="connsiteY163" fmla="*/ 30132 h 5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366579" h="5378461">
                  <a:moveTo>
                    <a:pt x="2659998" y="1557"/>
                  </a:moveTo>
                  <a:cubicBezTo>
                    <a:pt x="3004422" y="1843"/>
                    <a:pt x="3351989" y="45943"/>
                    <a:pt x="3683078" y="158815"/>
                  </a:cubicBezTo>
                  <a:lnTo>
                    <a:pt x="3744609" y="181294"/>
                  </a:lnTo>
                  <a:lnTo>
                    <a:pt x="3775470" y="192438"/>
                  </a:lnTo>
                  <a:cubicBezTo>
                    <a:pt x="3785758" y="196248"/>
                    <a:pt x="3796140" y="199582"/>
                    <a:pt x="3806141" y="204154"/>
                  </a:cubicBezTo>
                  <a:cubicBezTo>
                    <a:pt x="3846336" y="221394"/>
                    <a:pt x="3887008" y="237967"/>
                    <a:pt x="3927109" y="255874"/>
                  </a:cubicBezTo>
                  <a:cubicBezTo>
                    <a:pt x="3966542" y="275115"/>
                    <a:pt x="4006452" y="293784"/>
                    <a:pt x="4045695" y="313786"/>
                  </a:cubicBezTo>
                  <a:cubicBezTo>
                    <a:pt x="4084080" y="335313"/>
                    <a:pt x="4123133" y="356078"/>
                    <a:pt x="4161233" y="378461"/>
                  </a:cubicBezTo>
                  <a:cubicBezTo>
                    <a:pt x="4312966" y="469234"/>
                    <a:pt x="4455746" y="577248"/>
                    <a:pt x="4585095" y="700597"/>
                  </a:cubicBezTo>
                  <a:cubicBezTo>
                    <a:pt x="4843890" y="947485"/>
                    <a:pt x="5045915" y="1255619"/>
                    <a:pt x="5176217" y="1590232"/>
                  </a:cubicBezTo>
                  <a:cubicBezTo>
                    <a:pt x="5307281" y="1924940"/>
                    <a:pt x="5370051" y="2284700"/>
                    <a:pt x="5366432" y="2641982"/>
                  </a:cubicBezTo>
                  <a:cubicBezTo>
                    <a:pt x="5359859" y="3357215"/>
                    <a:pt x="5080015" y="4061588"/>
                    <a:pt x="4594239" y="4567938"/>
                  </a:cubicBezTo>
                  <a:cubicBezTo>
                    <a:pt x="4472796" y="4694430"/>
                    <a:pt x="4338112" y="4807967"/>
                    <a:pt x="4193332" y="4906456"/>
                  </a:cubicBezTo>
                  <a:lnTo>
                    <a:pt x="4166376" y="4925220"/>
                  </a:lnTo>
                  <a:cubicBezTo>
                    <a:pt x="4157328" y="4931316"/>
                    <a:pt x="4147803" y="4936841"/>
                    <a:pt x="4138563" y="4942651"/>
                  </a:cubicBezTo>
                  <a:lnTo>
                    <a:pt x="4082652" y="4977132"/>
                  </a:lnTo>
                  <a:lnTo>
                    <a:pt x="4054743" y="4994467"/>
                  </a:lnTo>
                  <a:cubicBezTo>
                    <a:pt x="4045314" y="5000087"/>
                    <a:pt x="4035598" y="5005135"/>
                    <a:pt x="4026073" y="5010469"/>
                  </a:cubicBezTo>
                  <a:lnTo>
                    <a:pt x="3968447" y="5042092"/>
                  </a:lnTo>
                  <a:lnTo>
                    <a:pt x="3939586" y="5057904"/>
                  </a:lnTo>
                  <a:cubicBezTo>
                    <a:pt x="3929966" y="5063142"/>
                    <a:pt x="3919869" y="5067524"/>
                    <a:pt x="3910059" y="5072286"/>
                  </a:cubicBezTo>
                  <a:lnTo>
                    <a:pt x="3850813" y="5100671"/>
                  </a:lnTo>
                  <a:cubicBezTo>
                    <a:pt x="3811761" y="5120768"/>
                    <a:pt x="3770708" y="5136199"/>
                    <a:pt x="3730417" y="5153439"/>
                  </a:cubicBezTo>
                  <a:cubicBezTo>
                    <a:pt x="3568016" y="5219543"/>
                    <a:pt x="3399138" y="5269644"/>
                    <a:pt x="3227116" y="5305172"/>
                  </a:cubicBezTo>
                  <a:lnTo>
                    <a:pt x="3162346" y="5317841"/>
                  </a:lnTo>
                  <a:cubicBezTo>
                    <a:pt x="3140725" y="5322032"/>
                    <a:pt x="3119198" y="5326603"/>
                    <a:pt x="3097386" y="5329175"/>
                  </a:cubicBezTo>
                  <a:lnTo>
                    <a:pt x="2966893" y="5348225"/>
                  </a:lnTo>
                  <a:lnTo>
                    <a:pt x="2835543" y="5360798"/>
                  </a:lnTo>
                  <a:cubicBezTo>
                    <a:pt x="2824590" y="5361751"/>
                    <a:pt x="2813636" y="5362989"/>
                    <a:pt x="2802682" y="5363751"/>
                  </a:cubicBezTo>
                  <a:lnTo>
                    <a:pt x="2770107" y="5365276"/>
                  </a:lnTo>
                  <a:lnTo>
                    <a:pt x="2704956" y="5368323"/>
                  </a:lnTo>
                  <a:lnTo>
                    <a:pt x="2574273" y="5374419"/>
                  </a:lnTo>
                  <a:cubicBezTo>
                    <a:pt x="2530553" y="5375943"/>
                    <a:pt x="2487214" y="5379563"/>
                    <a:pt x="2442637" y="5378134"/>
                  </a:cubicBezTo>
                  <a:lnTo>
                    <a:pt x="2376057" y="5377563"/>
                  </a:lnTo>
                  <a:cubicBezTo>
                    <a:pt x="2353864" y="5377086"/>
                    <a:pt x="2331576" y="5377943"/>
                    <a:pt x="2309382" y="5375943"/>
                  </a:cubicBezTo>
                  <a:lnTo>
                    <a:pt x="2175937" y="5367180"/>
                  </a:lnTo>
                  <a:lnTo>
                    <a:pt x="2042778" y="5350988"/>
                  </a:lnTo>
                  <a:cubicBezTo>
                    <a:pt x="2031633" y="5349844"/>
                    <a:pt x="2020584" y="5347654"/>
                    <a:pt x="2009631" y="5345749"/>
                  </a:cubicBezTo>
                  <a:lnTo>
                    <a:pt x="1976484" y="5339843"/>
                  </a:lnTo>
                  <a:lnTo>
                    <a:pt x="1910190" y="5327842"/>
                  </a:lnTo>
                  <a:cubicBezTo>
                    <a:pt x="1887996" y="5324318"/>
                    <a:pt x="1866279" y="5318222"/>
                    <a:pt x="1844372" y="5312983"/>
                  </a:cubicBezTo>
                  <a:lnTo>
                    <a:pt x="1778745" y="5296885"/>
                  </a:lnTo>
                  <a:cubicBezTo>
                    <a:pt x="1767791" y="5294028"/>
                    <a:pt x="1756742" y="5291838"/>
                    <a:pt x="1745979" y="5288503"/>
                  </a:cubicBezTo>
                  <a:lnTo>
                    <a:pt x="1713594" y="5278502"/>
                  </a:lnTo>
                  <a:lnTo>
                    <a:pt x="1648919" y="5258214"/>
                  </a:lnTo>
                  <a:cubicBezTo>
                    <a:pt x="1638156" y="5254785"/>
                    <a:pt x="1627297" y="5251547"/>
                    <a:pt x="1616629" y="5247927"/>
                  </a:cubicBezTo>
                  <a:lnTo>
                    <a:pt x="1584911" y="5235926"/>
                  </a:lnTo>
                  <a:lnTo>
                    <a:pt x="1521379" y="5211827"/>
                  </a:lnTo>
                  <a:cubicBezTo>
                    <a:pt x="1510806" y="5207732"/>
                    <a:pt x="1500138" y="5203827"/>
                    <a:pt x="1489661" y="5199540"/>
                  </a:cubicBezTo>
                  <a:lnTo>
                    <a:pt x="1458705" y="5185443"/>
                  </a:lnTo>
                  <a:lnTo>
                    <a:pt x="1396697" y="5157249"/>
                  </a:lnTo>
                  <a:cubicBezTo>
                    <a:pt x="1386410" y="5152487"/>
                    <a:pt x="1375932" y="5148010"/>
                    <a:pt x="1365741" y="5142962"/>
                  </a:cubicBezTo>
                  <a:lnTo>
                    <a:pt x="1335546" y="5127055"/>
                  </a:lnTo>
                  <a:lnTo>
                    <a:pt x="1275253" y="5095051"/>
                  </a:lnTo>
                  <a:cubicBezTo>
                    <a:pt x="1265347" y="5089527"/>
                    <a:pt x="1254965" y="5084573"/>
                    <a:pt x="1245345" y="5078573"/>
                  </a:cubicBezTo>
                  <a:lnTo>
                    <a:pt x="1216198" y="5060761"/>
                  </a:lnTo>
                  <a:lnTo>
                    <a:pt x="1158000" y="5024947"/>
                  </a:lnTo>
                  <a:cubicBezTo>
                    <a:pt x="1004457" y="4926744"/>
                    <a:pt x="862916" y="4809111"/>
                    <a:pt x="737567" y="4676713"/>
                  </a:cubicBezTo>
                  <a:cubicBezTo>
                    <a:pt x="612218" y="4544220"/>
                    <a:pt x="502299" y="4397630"/>
                    <a:pt x="409050" y="4241706"/>
                  </a:cubicBezTo>
                  <a:cubicBezTo>
                    <a:pt x="315895" y="4085687"/>
                    <a:pt x="238552" y="3920714"/>
                    <a:pt x="177973" y="3750121"/>
                  </a:cubicBezTo>
                  <a:cubicBezTo>
                    <a:pt x="116727" y="3579814"/>
                    <a:pt x="72436" y="3403982"/>
                    <a:pt x="42813" y="3226055"/>
                  </a:cubicBezTo>
                  <a:cubicBezTo>
                    <a:pt x="12905" y="3048223"/>
                    <a:pt x="-906" y="2868011"/>
                    <a:pt x="46" y="2687988"/>
                  </a:cubicBezTo>
                  <a:cubicBezTo>
                    <a:pt x="999" y="2508061"/>
                    <a:pt x="16810" y="2328229"/>
                    <a:pt x="47862" y="2151064"/>
                  </a:cubicBezTo>
                  <a:cubicBezTo>
                    <a:pt x="78818" y="1973899"/>
                    <a:pt x="123300" y="1798925"/>
                    <a:pt x="184926" y="1629761"/>
                  </a:cubicBezTo>
                  <a:cubicBezTo>
                    <a:pt x="307037" y="1291433"/>
                    <a:pt x="498013" y="975964"/>
                    <a:pt x="747949" y="718789"/>
                  </a:cubicBezTo>
                  <a:cubicBezTo>
                    <a:pt x="872822" y="590297"/>
                    <a:pt x="1011887" y="476664"/>
                    <a:pt x="1161334" y="381128"/>
                  </a:cubicBezTo>
                  <a:cubicBezTo>
                    <a:pt x="1310781" y="285688"/>
                    <a:pt x="1470420" y="208345"/>
                    <a:pt x="1635393" y="149766"/>
                  </a:cubicBezTo>
                  <a:cubicBezTo>
                    <a:pt x="1965816" y="31846"/>
                    <a:pt x="2315669" y="-8825"/>
                    <a:pt x="2659998" y="1557"/>
                  </a:cubicBezTo>
                  <a:close/>
                  <a:moveTo>
                    <a:pt x="2659712" y="30132"/>
                  </a:moveTo>
                  <a:cubicBezTo>
                    <a:pt x="2488167" y="25750"/>
                    <a:pt x="2317002" y="37466"/>
                    <a:pt x="2149267" y="68708"/>
                  </a:cubicBezTo>
                  <a:lnTo>
                    <a:pt x="2086402" y="80329"/>
                  </a:lnTo>
                  <a:lnTo>
                    <a:pt x="2024394" y="95664"/>
                  </a:lnTo>
                  <a:lnTo>
                    <a:pt x="1962577" y="111285"/>
                  </a:lnTo>
                  <a:cubicBezTo>
                    <a:pt x="1942003" y="116619"/>
                    <a:pt x="1922001" y="123953"/>
                    <a:pt x="1901712" y="130144"/>
                  </a:cubicBezTo>
                  <a:lnTo>
                    <a:pt x="1841038" y="149575"/>
                  </a:lnTo>
                  <a:cubicBezTo>
                    <a:pt x="1835990" y="151195"/>
                    <a:pt x="1830942" y="152719"/>
                    <a:pt x="1825893" y="154528"/>
                  </a:cubicBezTo>
                  <a:lnTo>
                    <a:pt x="1811034" y="160243"/>
                  </a:lnTo>
                  <a:lnTo>
                    <a:pt x="1781412" y="171864"/>
                  </a:lnTo>
                  <a:lnTo>
                    <a:pt x="1722357" y="195200"/>
                  </a:lnTo>
                  <a:lnTo>
                    <a:pt x="1707593" y="201010"/>
                  </a:lnTo>
                  <a:lnTo>
                    <a:pt x="1693210" y="207678"/>
                  </a:lnTo>
                  <a:lnTo>
                    <a:pt x="1664445" y="221108"/>
                  </a:lnTo>
                  <a:cubicBezTo>
                    <a:pt x="1510711" y="291403"/>
                    <a:pt x="1367074" y="381319"/>
                    <a:pt x="1237629" y="486856"/>
                  </a:cubicBezTo>
                  <a:cubicBezTo>
                    <a:pt x="1107994" y="592202"/>
                    <a:pt x="992361" y="712789"/>
                    <a:pt x="891396" y="843567"/>
                  </a:cubicBezTo>
                  <a:cubicBezTo>
                    <a:pt x="790335" y="974345"/>
                    <a:pt x="703467" y="1114934"/>
                    <a:pt x="629839" y="1261715"/>
                  </a:cubicBezTo>
                  <a:cubicBezTo>
                    <a:pt x="611646" y="1298576"/>
                    <a:pt x="594692" y="1336009"/>
                    <a:pt x="576975" y="1372871"/>
                  </a:cubicBezTo>
                  <a:cubicBezTo>
                    <a:pt x="560592" y="1410495"/>
                    <a:pt x="545162" y="1448595"/>
                    <a:pt x="529160" y="1486219"/>
                  </a:cubicBezTo>
                  <a:lnTo>
                    <a:pt x="485821" y="1601376"/>
                  </a:lnTo>
                  <a:lnTo>
                    <a:pt x="447531" y="1718248"/>
                  </a:lnTo>
                  <a:cubicBezTo>
                    <a:pt x="399429" y="1875029"/>
                    <a:pt x="362377" y="2035240"/>
                    <a:pt x="339041" y="2197641"/>
                  </a:cubicBezTo>
                  <a:cubicBezTo>
                    <a:pt x="315800" y="2360042"/>
                    <a:pt x="304560" y="2524063"/>
                    <a:pt x="305608" y="2687988"/>
                  </a:cubicBezTo>
                  <a:cubicBezTo>
                    <a:pt x="307989" y="3015648"/>
                    <a:pt x="357900" y="3343022"/>
                    <a:pt x="460770" y="3652299"/>
                  </a:cubicBezTo>
                  <a:cubicBezTo>
                    <a:pt x="563736" y="3961004"/>
                    <a:pt x="721089" y="4251993"/>
                    <a:pt x="936163" y="4493738"/>
                  </a:cubicBezTo>
                  <a:cubicBezTo>
                    <a:pt x="1150857" y="4735673"/>
                    <a:pt x="1423653" y="4922553"/>
                    <a:pt x="1727024" y="5041997"/>
                  </a:cubicBezTo>
                  <a:lnTo>
                    <a:pt x="1784364" y="5063523"/>
                  </a:lnTo>
                  <a:lnTo>
                    <a:pt x="1813035" y="5074477"/>
                  </a:lnTo>
                  <a:cubicBezTo>
                    <a:pt x="1822560" y="5078097"/>
                    <a:pt x="1832466" y="5080763"/>
                    <a:pt x="1842181" y="5083907"/>
                  </a:cubicBezTo>
                  <a:lnTo>
                    <a:pt x="1900760" y="5102290"/>
                  </a:lnTo>
                  <a:cubicBezTo>
                    <a:pt x="1920381" y="5108291"/>
                    <a:pt x="1939717" y="5115149"/>
                    <a:pt x="1959815" y="5119625"/>
                  </a:cubicBezTo>
                  <a:lnTo>
                    <a:pt x="2019537" y="5134866"/>
                  </a:lnTo>
                  <a:lnTo>
                    <a:pt x="2049445" y="5142581"/>
                  </a:lnTo>
                  <a:cubicBezTo>
                    <a:pt x="2059446" y="5145152"/>
                    <a:pt x="2069352" y="5147915"/>
                    <a:pt x="2079544" y="5149629"/>
                  </a:cubicBezTo>
                  <a:lnTo>
                    <a:pt x="2201178" y="5173442"/>
                  </a:lnTo>
                  <a:lnTo>
                    <a:pt x="2324337" y="5190587"/>
                  </a:lnTo>
                  <a:cubicBezTo>
                    <a:pt x="2344815" y="5194016"/>
                    <a:pt x="2365675" y="5194778"/>
                    <a:pt x="2386344" y="5196873"/>
                  </a:cubicBezTo>
                  <a:lnTo>
                    <a:pt x="2448638" y="5202207"/>
                  </a:lnTo>
                  <a:cubicBezTo>
                    <a:pt x="2489881" y="5206779"/>
                    <a:pt x="2532649" y="5206589"/>
                    <a:pt x="2574844" y="5208303"/>
                  </a:cubicBezTo>
                  <a:lnTo>
                    <a:pt x="2702003" y="5212209"/>
                  </a:lnTo>
                  <a:lnTo>
                    <a:pt x="2765725" y="5213828"/>
                  </a:lnTo>
                  <a:lnTo>
                    <a:pt x="2797634" y="5214685"/>
                  </a:lnTo>
                  <a:cubicBezTo>
                    <a:pt x="2808207" y="5214780"/>
                    <a:pt x="2818684" y="5214304"/>
                    <a:pt x="2829162" y="5214113"/>
                  </a:cubicBezTo>
                  <a:lnTo>
                    <a:pt x="2955273" y="5211256"/>
                  </a:lnTo>
                  <a:lnTo>
                    <a:pt x="3081098" y="5201922"/>
                  </a:lnTo>
                  <a:cubicBezTo>
                    <a:pt x="3102148" y="5200779"/>
                    <a:pt x="3122913" y="5197635"/>
                    <a:pt x="3143772" y="5194968"/>
                  </a:cubicBezTo>
                  <a:lnTo>
                    <a:pt x="3206352" y="5186777"/>
                  </a:lnTo>
                  <a:cubicBezTo>
                    <a:pt x="3248357" y="5182395"/>
                    <a:pt x="3289410" y="5173347"/>
                    <a:pt x="3330843" y="5165727"/>
                  </a:cubicBezTo>
                  <a:cubicBezTo>
                    <a:pt x="3351513" y="5161726"/>
                    <a:pt x="3372277" y="5158107"/>
                    <a:pt x="3392851" y="5153725"/>
                  </a:cubicBezTo>
                  <a:lnTo>
                    <a:pt x="3454097" y="5138580"/>
                  </a:lnTo>
                  <a:lnTo>
                    <a:pt x="3515343" y="5123150"/>
                  </a:lnTo>
                  <a:cubicBezTo>
                    <a:pt x="3535726" y="5117626"/>
                    <a:pt x="3555634" y="5110863"/>
                    <a:pt x="3575731" y="5104766"/>
                  </a:cubicBezTo>
                  <a:lnTo>
                    <a:pt x="3636120" y="5086002"/>
                  </a:lnTo>
                  <a:lnTo>
                    <a:pt x="3651169" y="5081240"/>
                  </a:lnTo>
                  <a:lnTo>
                    <a:pt x="3665933" y="5075620"/>
                  </a:lnTo>
                  <a:lnTo>
                    <a:pt x="3695460" y="5064380"/>
                  </a:lnTo>
                  <a:cubicBezTo>
                    <a:pt x="4011691" y="4948080"/>
                    <a:pt x="4301346" y="4756437"/>
                    <a:pt x="4526898" y="4505644"/>
                  </a:cubicBezTo>
                  <a:lnTo>
                    <a:pt x="4569094" y="4458590"/>
                  </a:lnTo>
                  <a:cubicBezTo>
                    <a:pt x="4582905" y="4442684"/>
                    <a:pt x="4595478" y="4425729"/>
                    <a:pt x="4608813" y="4409441"/>
                  </a:cubicBezTo>
                  <a:lnTo>
                    <a:pt x="4648056" y="4360007"/>
                  </a:lnTo>
                  <a:cubicBezTo>
                    <a:pt x="4660534" y="4343052"/>
                    <a:pt x="4672535" y="4325812"/>
                    <a:pt x="4684822" y="4308667"/>
                  </a:cubicBezTo>
                  <a:cubicBezTo>
                    <a:pt x="4697014" y="4291522"/>
                    <a:pt x="4709206" y="4274377"/>
                    <a:pt x="4721017" y="4257041"/>
                  </a:cubicBezTo>
                  <a:lnTo>
                    <a:pt x="4754545" y="4203606"/>
                  </a:lnTo>
                  <a:cubicBezTo>
                    <a:pt x="4765594" y="4185699"/>
                    <a:pt x="4777310" y="4168268"/>
                    <a:pt x="4787692" y="4149980"/>
                  </a:cubicBezTo>
                  <a:lnTo>
                    <a:pt x="4818268" y="4094831"/>
                  </a:lnTo>
                  <a:cubicBezTo>
                    <a:pt x="4899040" y="3947574"/>
                    <a:pt x="4963143" y="3791650"/>
                    <a:pt x="5011244" y="3631630"/>
                  </a:cubicBezTo>
                  <a:cubicBezTo>
                    <a:pt x="5059440" y="3471610"/>
                    <a:pt x="5092683" y="3307589"/>
                    <a:pt x="5111352" y="3142426"/>
                  </a:cubicBezTo>
                  <a:lnTo>
                    <a:pt x="5122877" y="3018410"/>
                  </a:lnTo>
                  <a:cubicBezTo>
                    <a:pt x="5124972" y="2976977"/>
                    <a:pt x="5127735" y="2935543"/>
                    <a:pt x="5129259" y="2894204"/>
                  </a:cubicBezTo>
                  <a:cubicBezTo>
                    <a:pt x="5129735" y="2852771"/>
                    <a:pt x="5131354" y="2811432"/>
                    <a:pt x="5131069" y="2769998"/>
                  </a:cubicBezTo>
                  <a:lnTo>
                    <a:pt x="5129735" y="2707990"/>
                  </a:lnTo>
                  <a:cubicBezTo>
                    <a:pt x="5129163" y="2687321"/>
                    <a:pt x="5129735" y="2666652"/>
                    <a:pt x="5128116" y="2646078"/>
                  </a:cubicBezTo>
                  <a:lnTo>
                    <a:pt x="5124687" y="2584165"/>
                  </a:lnTo>
                  <a:cubicBezTo>
                    <a:pt x="5123449" y="2563592"/>
                    <a:pt x="5122782" y="2542922"/>
                    <a:pt x="5120401" y="2522444"/>
                  </a:cubicBezTo>
                  <a:lnTo>
                    <a:pt x="5114876" y="2460817"/>
                  </a:lnTo>
                  <a:lnTo>
                    <a:pt x="5112209" y="2430051"/>
                  </a:lnTo>
                  <a:cubicBezTo>
                    <a:pt x="5111352" y="2419764"/>
                    <a:pt x="5109637" y="2409572"/>
                    <a:pt x="5108399" y="2399381"/>
                  </a:cubicBezTo>
                  <a:cubicBezTo>
                    <a:pt x="5098398" y="2317561"/>
                    <a:pt x="5085920" y="2236027"/>
                    <a:pt x="5070108" y="2155255"/>
                  </a:cubicBezTo>
                  <a:cubicBezTo>
                    <a:pt x="5038676" y="1993711"/>
                    <a:pt x="4995051" y="1834738"/>
                    <a:pt x="4939140" y="1680338"/>
                  </a:cubicBezTo>
                  <a:cubicBezTo>
                    <a:pt x="4827126" y="1371824"/>
                    <a:pt x="4667392" y="1079406"/>
                    <a:pt x="4452888" y="826517"/>
                  </a:cubicBezTo>
                  <a:cubicBezTo>
                    <a:pt x="4345923" y="700025"/>
                    <a:pt x="4225241" y="583915"/>
                    <a:pt x="4091605" y="482855"/>
                  </a:cubicBezTo>
                  <a:cubicBezTo>
                    <a:pt x="4058077" y="457805"/>
                    <a:pt x="4023406" y="434183"/>
                    <a:pt x="3989211" y="409703"/>
                  </a:cubicBezTo>
                  <a:cubicBezTo>
                    <a:pt x="3954159" y="386653"/>
                    <a:pt x="3918155" y="364840"/>
                    <a:pt x="3882531" y="342171"/>
                  </a:cubicBezTo>
                  <a:cubicBezTo>
                    <a:pt x="3846051" y="321025"/>
                    <a:pt x="3808617" y="301594"/>
                    <a:pt x="3771565" y="281211"/>
                  </a:cubicBezTo>
                  <a:cubicBezTo>
                    <a:pt x="3733942" y="262066"/>
                    <a:pt x="3695270" y="244730"/>
                    <a:pt x="3656884" y="226633"/>
                  </a:cubicBezTo>
                  <a:lnTo>
                    <a:pt x="3642406" y="219965"/>
                  </a:lnTo>
                  <a:lnTo>
                    <a:pt x="3627642" y="214060"/>
                  </a:lnTo>
                  <a:lnTo>
                    <a:pt x="3598115" y="202249"/>
                  </a:lnTo>
                  <a:lnTo>
                    <a:pt x="3538965" y="178627"/>
                  </a:lnTo>
                  <a:cubicBezTo>
                    <a:pt x="3519438" y="170149"/>
                    <a:pt x="3498960" y="164434"/>
                    <a:pt x="3478767" y="157576"/>
                  </a:cubicBezTo>
                  <a:lnTo>
                    <a:pt x="3418092" y="137764"/>
                  </a:lnTo>
                  <a:lnTo>
                    <a:pt x="3387708" y="127954"/>
                  </a:lnTo>
                  <a:lnTo>
                    <a:pt x="3356847" y="119762"/>
                  </a:lnTo>
                  <a:lnTo>
                    <a:pt x="3295029" y="103570"/>
                  </a:lnTo>
                  <a:cubicBezTo>
                    <a:pt x="3253977" y="91759"/>
                    <a:pt x="3211876" y="84710"/>
                    <a:pt x="3170061" y="76233"/>
                  </a:cubicBezTo>
                  <a:cubicBezTo>
                    <a:pt x="3002326" y="43848"/>
                    <a:pt x="2831257" y="29560"/>
                    <a:pt x="2659712" y="3013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16" name="Group 4115">
            <a:extLst>
              <a:ext uri="{FF2B5EF4-FFF2-40B4-BE49-F238E27FC236}">
                <a16:creationId xmlns:a16="http://schemas.microsoft.com/office/drawing/2014/main" id="{51AC3D20-E4ED-49E6-AADF-E32D5427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32" y="3757558"/>
            <a:ext cx="3606713" cy="3109922"/>
            <a:chOff x="6642" y="3804226"/>
            <a:chExt cx="3664532" cy="3063253"/>
          </a:xfrm>
        </p:grpSpPr>
        <p:sp>
          <p:nvSpPr>
            <p:cNvPr id="4117" name="Freeform: Shape 4116">
              <a:extLst>
                <a:ext uri="{FF2B5EF4-FFF2-40B4-BE49-F238E27FC236}">
                  <a16:creationId xmlns:a16="http://schemas.microsoft.com/office/drawing/2014/main" id="{21CA964C-EED3-4447-826F-685E33AEC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638819 h 2928886"/>
                <a:gd name="connsiteX1" fmla="*/ 31090 w 3481139"/>
                <a:gd name="connsiteY1" fmla="*/ 2704150 h 2928886"/>
                <a:gd name="connsiteX2" fmla="*/ 120149 w 3481139"/>
                <a:gd name="connsiteY2" fmla="*/ 2845955 h 2928886"/>
                <a:gd name="connsiteX3" fmla="*/ 185501 w 3481139"/>
                <a:gd name="connsiteY3" fmla="*/ 2928886 h 2928886"/>
                <a:gd name="connsiteX4" fmla="*/ 0 w 3481139"/>
                <a:gd name="connsiteY4" fmla="*/ 2928886 h 2928886"/>
                <a:gd name="connsiteX5" fmla="*/ 1421035 w 3481139"/>
                <a:gd name="connsiteY5" fmla="*/ 1378 h 2928886"/>
                <a:gd name="connsiteX6" fmla="*/ 2605678 w 3481139"/>
                <a:gd name="connsiteY6" fmla="*/ 348168 h 2928886"/>
                <a:gd name="connsiteX7" fmla="*/ 3411215 w 3481139"/>
                <a:gd name="connsiteY7" fmla="*/ 1492067 h 2928886"/>
                <a:gd name="connsiteX8" fmla="*/ 3306857 w 3481139"/>
                <a:gd name="connsiteY8" fmla="*/ 2839295 h 2928886"/>
                <a:gd name="connsiteX9" fmla="*/ 3261670 w 3481139"/>
                <a:gd name="connsiteY9" fmla="*/ 2928886 h 2928886"/>
                <a:gd name="connsiteX10" fmla="*/ 2857174 w 3481139"/>
                <a:gd name="connsiteY10" fmla="*/ 2928886 h 2928886"/>
                <a:gd name="connsiteX11" fmla="*/ 2915377 w 3481139"/>
                <a:gd name="connsiteY11" fmla="*/ 2836712 h 2928886"/>
                <a:gd name="connsiteX12" fmla="*/ 3115608 w 3481139"/>
                <a:gd name="connsiteY12" fmla="*/ 2239047 h 2928886"/>
                <a:gd name="connsiteX13" fmla="*/ 3072115 w 3481139"/>
                <a:gd name="connsiteY13" fmla="*/ 1582856 h 2928886"/>
                <a:gd name="connsiteX14" fmla="*/ 2816844 w 3481139"/>
                <a:gd name="connsiteY14" fmla="*/ 1040240 h 2928886"/>
                <a:gd name="connsiteX15" fmla="*/ 2406710 w 3481139"/>
                <a:gd name="connsiteY15" fmla="*/ 637298 h 2928886"/>
                <a:gd name="connsiteX16" fmla="*/ 1778438 w 3481139"/>
                <a:gd name="connsiteY16" fmla="*/ 376813 h 2928886"/>
                <a:gd name="connsiteX17" fmla="*/ 1082136 w 3481139"/>
                <a:gd name="connsiteY17" fmla="*/ 405400 h 2928886"/>
                <a:gd name="connsiteX18" fmla="*/ 770453 w 3481139"/>
                <a:gd name="connsiteY18" fmla="*/ 610712 h 2928886"/>
                <a:gd name="connsiteX19" fmla="*/ 504311 w 3481139"/>
                <a:gd name="connsiteY19" fmla="*/ 1053517 h 2928886"/>
                <a:gd name="connsiteX20" fmla="*/ 370837 w 3481139"/>
                <a:gd name="connsiteY20" fmla="*/ 1303660 h 2928886"/>
                <a:gd name="connsiteX21" fmla="*/ 18332 w 3481139"/>
                <a:gd name="connsiteY21" fmla="*/ 1735234 h 2928886"/>
                <a:gd name="connsiteX22" fmla="*/ 0 w 3481139"/>
                <a:gd name="connsiteY22" fmla="*/ 1752611 h 2928886"/>
                <a:gd name="connsiteX23" fmla="*/ 0 w 3481139"/>
                <a:gd name="connsiteY23" fmla="*/ 1233485 h 2928886"/>
                <a:gd name="connsiteX24" fmla="*/ 18046 w 3481139"/>
                <a:gd name="connsiteY24" fmla="*/ 1208183 h 2928886"/>
                <a:gd name="connsiteX25" fmla="*/ 65393 w 3481139"/>
                <a:gd name="connsiteY25" fmla="*/ 1130865 h 2928886"/>
                <a:gd name="connsiteX26" fmla="*/ 991384 w 3481139"/>
                <a:gd name="connsiteY26" fmla="*/ 66436 h 2928886"/>
                <a:gd name="connsiteX27" fmla="*/ 1421035 w 3481139"/>
                <a:gd name="connsiteY27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81139" h="2928886">
                  <a:moveTo>
                    <a:pt x="0" y="2638819"/>
                  </a:moveTo>
                  <a:lnTo>
                    <a:pt x="31090" y="2704150"/>
                  </a:lnTo>
                  <a:cubicBezTo>
                    <a:pt x="57644" y="2752264"/>
                    <a:pt x="87419" y="2799634"/>
                    <a:pt x="120149" y="2845955"/>
                  </a:cubicBezTo>
                  <a:lnTo>
                    <a:pt x="185501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857174" y="2928886"/>
                  </a:lnTo>
                  <a:lnTo>
                    <a:pt x="2915377" y="2836712"/>
                  </a:lnTo>
                  <a:cubicBezTo>
                    <a:pt x="3020179" y="2651516"/>
                    <a:pt x="3087510" y="2450417"/>
                    <a:pt x="3115608" y="2239047"/>
                  </a:cubicBezTo>
                  <a:cubicBezTo>
                    <a:pt x="3144700" y="2019998"/>
                    <a:pt x="3130088" y="1799215"/>
                    <a:pt x="3072115" y="1582856"/>
                  </a:cubicBezTo>
                  <a:cubicBezTo>
                    <a:pt x="3019429" y="1386229"/>
                    <a:pt x="2933521" y="1203663"/>
                    <a:pt x="2816844" y="1040240"/>
                  </a:cubicBezTo>
                  <a:cubicBezTo>
                    <a:pt x="2704247" y="882558"/>
                    <a:pt x="2566242" y="746942"/>
                    <a:pt x="2406710" y="637298"/>
                  </a:cubicBezTo>
                  <a:cubicBezTo>
                    <a:pt x="2218030" y="507559"/>
                    <a:pt x="2000748" y="417531"/>
                    <a:pt x="1778438" y="376813"/>
                  </a:cubicBezTo>
                  <a:cubicBezTo>
                    <a:pt x="1545966" y="334240"/>
                    <a:pt x="1311716" y="343884"/>
                    <a:pt x="1082136" y="405400"/>
                  </a:cubicBezTo>
                  <a:cubicBezTo>
                    <a:pt x="957109" y="438901"/>
                    <a:pt x="861000" y="502225"/>
                    <a:pt x="770453" y="610712"/>
                  </a:cubicBezTo>
                  <a:cubicBezTo>
                    <a:pt x="672863" y="727627"/>
                    <a:pt x="591021" y="885960"/>
                    <a:pt x="504311" y="1053517"/>
                  </a:cubicBezTo>
                  <a:cubicBezTo>
                    <a:pt x="462225" y="1134849"/>
                    <a:pt x="418774" y="1218945"/>
                    <a:pt x="370837" y="1303660"/>
                  </a:cubicBezTo>
                  <a:cubicBezTo>
                    <a:pt x="249038" y="1518990"/>
                    <a:pt x="115673" y="1643965"/>
                    <a:pt x="18332" y="1735234"/>
                  </a:cubicBezTo>
                  <a:lnTo>
                    <a:pt x="0" y="1752611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18" name="Freeform: Shape 4117">
              <a:extLst>
                <a:ext uri="{FF2B5EF4-FFF2-40B4-BE49-F238E27FC236}">
                  <a16:creationId xmlns:a16="http://schemas.microsoft.com/office/drawing/2014/main" id="{54482870-6C00-4014-90C6-638B19BB5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454676 h 2928886"/>
                <a:gd name="connsiteX1" fmla="*/ 23037 w 3481139"/>
                <a:gd name="connsiteY1" fmla="*/ 2524361 h 2928886"/>
                <a:gd name="connsiteX2" fmla="*/ 92498 w 3481139"/>
                <a:gd name="connsiteY2" fmla="*/ 2670254 h 2928886"/>
                <a:gd name="connsiteX3" fmla="*/ 177819 w 3481139"/>
                <a:gd name="connsiteY3" fmla="*/ 2806016 h 2928886"/>
                <a:gd name="connsiteX4" fmla="*/ 274733 w 3481139"/>
                <a:gd name="connsiteY4" fmla="*/ 2928886 h 2928886"/>
                <a:gd name="connsiteX5" fmla="*/ 0 w 3481139"/>
                <a:gd name="connsiteY5" fmla="*/ 2928886 h 2928886"/>
                <a:gd name="connsiteX6" fmla="*/ 1421035 w 3481139"/>
                <a:gd name="connsiteY6" fmla="*/ 1378 h 2928886"/>
                <a:gd name="connsiteX7" fmla="*/ 2605678 w 3481139"/>
                <a:gd name="connsiteY7" fmla="*/ 348168 h 2928886"/>
                <a:gd name="connsiteX8" fmla="*/ 3411215 w 3481139"/>
                <a:gd name="connsiteY8" fmla="*/ 1492067 h 2928886"/>
                <a:gd name="connsiteX9" fmla="*/ 3306857 w 3481139"/>
                <a:gd name="connsiteY9" fmla="*/ 2839295 h 2928886"/>
                <a:gd name="connsiteX10" fmla="*/ 3261670 w 3481139"/>
                <a:gd name="connsiteY10" fmla="*/ 2928886 h 2928886"/>
                <a:gd name="connsiteX11" fmla="*/ 2774329 w 3481139"/>
                <a:gd name="connsiteY11" fmla="*/ 2928886 h 2928886"/>
                <a:gd name="connsiteX12" fmla="*/ 2854316 w 3481139"/>
                <a:gd name="connsiteY12" fmla="*/ 2802203 h 2928886"/>
                <a:gd name="connsiteX13" fmla="*/ 3046067 w 3481139"/>
                <a:gd name="connsiteY13" fmla="*/ 2229848 h 2928886"/>
                <a:gd name="connsiteX14" fmla="*/ 3004330 w 3481139"/>
                <a:gd name="connsiteY14" fmla="*/ 1601092 h 2928886"/>
                <a:gd name="connsiteX15" fmla="*/ 2759775 w 3481139"/>
                <a:gd name="connsiteY15" fmla="*/ 1081112 h 2928886"/>
                <a:gd name="connsiteX16" fmla="*/ 2367007 w 3481139"/>
                <a:gd name="connsiteY16" fmla="*/ 695245 h 2928886"/>
                <a:gd name="connsiteX17" fmla="*/ 1765861 w 3481139"/>
                <a:gd name="connsiteY17" fmla="*/ 445951 h 2928886"/>
                <a:gd name="connsiteX18" fmla="*/ 1100322 w 3481139"/>
                <a:gd name="connsiteY18" fmla="*/ 473271 h 2928886"/>
                <a:gd name="connsiteX19" fmla="*/ 566662 w 3481139"/>
                <a:gd name="connsiteY19" fmla="*/ 1085790 h 2928886"/>
                <a:gd name="connsiteX20" fmla="*/ 431916 w 3481139"/>
                <a:gd name="connsiteY20" fmla="*/ 1338236 h 2928886"/>
                <a:gd name="connsiteX21" fmla="*/ 66359 w 3481139"/>
                <a:gd name="connsiteY21" fmla="*/ 1786460 h 2928886"/>
                <a:gd name="connsiteX22" fmla="*/ 1807 w 3481139"/>
                <a:gd name="connsiteY22" fmla="*/ 1848695 h 2928886"/>
                <a:gd name="connsiteX23" fmla="*/ 0 w 3481139"/>
                <a:gd name="connsiteY23" fmla="*/ 1850695 h 2928886"/>
                <a:gd name="connsiteX24" fmla="*/ 0 w 3481139"/>
                <a:gd name="connsiteY24" fmla="*/ 1233485 h 2928886"/>
                <a:gd name="connsiteX25" fmla="*/ 18046 w 3481139"/>
                <a:gd name="connsiteY25" fmla="*/ 1208183 h 2928886"/>
                <a:gd name="connsiteX26" fmla="*/ 65393 w 3481139"/>
                <a:gd name="connsiteY26" fmla="*/ 1130865 h 2928886"/>
                <a:gd name="connsiteX27" fmla="*/ 991384 w 3481139"/>
                <a:gd name="connsiteY27" fmla="*/ 66436 h 2928886"/>
                <a:gd name="connsiteX28" fmla="*/ 1421035 w 3481139"/>
                <a:gd name="connsiteY28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1139" h="2928886">
                  <a:moveTo>
                    <a:pt x="0" y="2454676"/>
                  </a:moveTo>
                  <a:lnTo>
                    <a:pt x="23037" y="2524361"/>
                  </a:lnTo>
                  <a:cubicBezTo>
                    <a:pt x="42843" y="2573572"/>
                    <a:pt x="66005" y="2622232"/>
                    <a:pt x="92498" y="2670254"/>
                  </a:cubicBezTo>
                  <a:cubicBezTo>
                    <a:pt x="117915" y="2716294"/>
                    <a:pt x="146441" y="2761645"/>
                    <a:pt x="177819" y="2806016"/>
                  </a:cubicBezTo>
                  <a:lnTo>
                    <a:pt x="274733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774329" y="2928886"/>
                  </a:lnTo>
                  <a:lnTo>
                    <a:pt x="2854316" y="2802203"/>
                  </a:lnTo>
                  <a:cubicBezTo>
                    <a:pt x="2954670" y="2624813"/>
                    <a:pt x="3019198" y="2432241"/>
                    <a:pt x="3046067" y="2229848"/>
                  </a:cubicBezTo>
                  <a:cubicBezTo>
                    <a:pt x="3073918" y="2019997"/>
                    <a:pt x="3059887" y="1808433"/>
                    <a:pt x="3004330" y="1601092"/>
                  </a:cubicBezTo>
                  <a:cubicBezTo>
                    <a:pt x="2953824" y="1412601"/>
                    <a:pt x="2871570" y="1237702"/>
                    <a:pt x="2759775" y="1081112"/>
                  </a:cubicBezTo>
                  <a:cubicBezTo>
                    <a:pt x="2651938" y="930074"/>
                    <a:pt x="2519787" y="800304"/>
                    <a:pt x="2367007" y="695245"/>
                  </a:cubicBezTo>
                  <a:cubicBezTo>
                    <a:pt x="2186422" y="571040"/>
                    <a:pt x="1978537" y="484889"/>
                    <a:pt x="1765861" y="445951"/>
                  </a:cubicBezTo>
                  <a:cubicBezTo>
                    <a:pt x="1543705" y="405264"/>
                    <a:pt x="1319800" y="414462"/>
                    <a:pt x="1100322" y="473271"/>
                  </a:cubicBezTo>
                  <a:cubicBezTo>
                    <a:pt x="859826" y="537712"/>
                    <a:pt x="751918" y="727591"/>
                    <a:pt x="566662" y="1085790"/>
                  </a:cubicBezTo>
                  <a:cubicBezTo>
                    <a:pt x="524297" y="1167705"/>
                    <a:pt x="480498" y="1252403"/>
                    <a:pt x="431916" y="1338236"/>
                  </a:cubicBezTo>
                  <a:cubicBezTo>
                    <a:pt x="304892" y="1562816"/>
                    <a:pt x="167019" y="1692123"/>
                    <a:pt x="66359" y="1786460"/>
                  </a:cubicBezTo>
                  <a:cubicBezTo>
                    <a:pt x="41685" y="1809641"/>
                    <a:pt x="19588" y="1830368"/>
                    <a:pt x="1807" y="1848695"/>
                  </a:cubicBezTo>
                  <a:lnTo>
                    <a:pt x="0" y="1850695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4119" name="Freeform: Shape 4118">
              <a:extLst>
                <a:ext uri="{FF2B5EF4-FFF2-40B4-BE49-F238E27FC236}">
                  <a16:creationId xmlns:a16="http://schemas.microsoft.com/office/drawing/2014/main" id="{A97410C4-9F35-480D-AF41-9881677BA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3804226"/>
              <a:ext cx="3664532" cy="3063253"/>
            </a:xfrm>
            <a:custGeom>
              <a:avLst/>
              <a:gdLst>
                <a:gd name="connsiteX0" fmla="*/ 1589544 w 3664532"/>
                <a:gd name="connsiteY0" fmla="*/ 1348 h 3063253"/>
                <a:gd name="connsiteX1" fmla="*/ 3592316 w 3664532"/>
                <a:gd name="connsiteY1" fmla="*/ 1577908 h 3063253"/>
                <a:gd name="connsiteX2" fmla="*/ 3464985 w 3664532"/>
                <a:gd name="connsiteY2" fmla="*/ 3019497 h 3063253"/>
                <a:gd name="connsiteX3" fmla="*/ 3441980 w 3664532"/>
                <a:gd name="connsiteY3" fmla="*/ 3063253 h 3063253"/>
                <a:gd name="connsiteX4" fmla="*/ 3180670 w 3664532"/>
                <a:gd name="connsiteY4" fmla="*/ 3063253 h 3063253"/>
                <a:gd name="connsiteX5" fmla="*/ 3224136 w 3664532"/>
                <a:gd name="connsiteY5" fmla="*/ 2966554 h 3063253"/>
                <a:gd name="connsiteX6" fmla="*/ 3355620 w 3664532"/>
                <a:gd name="connsiteY6" fmla="*/ 2437076 h 3063253"/>
                <a:gd name="connsiteX7" fmla="*/ 3363467 w 3664532"/>
                <a:gd name="connsiteY7" fmla="*/ 2076633 h 3063253"/>
                <a:gd name="connsiteX8" fmla="*/ 3304293 w 3664532"/>
                <a:gd name="connsiteY8" fmla="*/ 1722087 h 3063253"/>
                <a:gd name="connsiteX9" fmla="*/ 3182877 w 3664532"/>
                <a:gd name="connsiteY9" fmla="*/ 1384217 h 3063253"/>
                <a:gd name="connsiteX10" fmla="*/ 3001025 w 3664532"/>
                <a:gd name="connsiteY10" fmla="*/ 1074386 h 3063253"/>
                <a:gd name="connsiteX11" fmla="*/ 2477205 w 3664532"/>
                <a:gd name="connsiteY11" fmla="*/ 580474 h 3063253"/>
                <a:gd name="connsiteX12" fmla="*/ 1798691 w 3664532"/>
                <a:gd name="connsiteY12" fmla="*/ 315283 h 3063253"/>
                <a:gd name="connsiteX13" fmla="*/ 1753281 w 3664532"/>
                <a:gd name="connsiteY13" fmla="*/ 307175 h 3063253"/>
                <a:gd name="connsiteX14" fmla="*/ 1730532 w 3664532"/>
                <a:gd name="connsiteY14" fmla="*/ 303097 h 3063253"/>
                <a:gd name="connsiteX15" fmla="*/ 1707599 w 3664532"/>
                <a:gd name="connsiteY15" fmla="*/ 300231 h 3063253"/>
                <a:gd name="connsiteX16" fmla="*/ 1661716 w 3664532"/>
                <a:gd name="connsiteY16" fmla="*/ 294430 h 3063253"/>
                <a:gd name="connsiteX17" fmla="*/ 1615761 w 3664532"/>
                <a:gd name="connsiteY17" fmla="*/ 289448 h 3063253"/>
                <a:gd name="connsiteX18" fmla="*/ 1523276 w 3664532"/>
                <a:gd name="connsiteY18" fmla="*/ 282763 h 3063253"/>
                <a:gd name="connsiteX19" fmla="*/ 1430359 w 3664532"/>
                <a:gd name="connsiteY19" fmla="*/ 280699 h 3063253"/>
                <a:gd name="connsiteX20" fmla="*/ 1059060 w 3664532"/>
                <a:gd name="connsiteY20" fmla="*/ 318854 h 3063253"/>
                <a:gd name="connsiteX21" fmla="*/ 1012987 w 3664532"/>
                <a:gd name="connsiteY21" fmla="*/ 328075 h 3063253"/>
                <a:gd name="connsiteX22" fmla="*/ 968530 w 3664532"/>
                <a:gd name="connsiteY22" fmla="*/ 339260 h 3063253"/>
                <a:gd name="connsiteX23" fmla="*/ 924773 w 3664532"/>
                <a:gd name="connsiteY23" fmla="*/ 352511 h 3063253"/>
                <a:gd name="connsiteX24" fmla="*/ 881731 w 3664532"/>
                <a:gd name="connsiteY24" fmla="*/ 367896 h 3063253"/>
                <a:gd name="connsiteX25" fmla="*/ 839561 w 3664532"/>
                <a:gd name="connsiteY25" fmla="*/ 385444 h 3063253"/>
                <a:gd name="connsiteX26" fmla="*/ 798365 w 3664532"/>
                <a:gd name="connsiteY26" fmla="*/ 405276 h 3063253"/>
                <a:gd name="connsiteX27" fmla="*/ 758403 w 3664532"/>
                <a:gd name="connsiteY27" fmla="*/ 427539 h 3063253"/>
                <a:gd name="connsiteX28" fmla="*/ 719600 w 3664532"/>
                <a:gd name="connsiteY28" fmla="*/ 451961 h 3063253"/>
                <a:gd name="connsiteX29" fmla="*/ 577562 w 3664532"/>
                <a:gd name="connsiteY29" fmla="*/ 569522 h 3063253"/>
                <a:gd name="connsiteX30" fmla="*/ 456753 w 3664532"/>
                <a:gd name="connsiteY30" fmla="*/ 712062 h 3063253"/>
                <a:gd name="connsiteX31" fmla="*/ 353265 w 3664532"/>
                <a:gd name="connsiteY31" fmla="*/ 870162 h 3063253"/>
                <a:gd name="connsiteX32" fmla="*/ 305715 w 3664532"/>
                <a:gd name="connsiteY32" fmla="*/ 952522 h 3063253"/>
                <a:gd name="connsiteX33" fmla="*/ 260078 w 3664532"/>
                <a:gd name="connsiteY33" fmla="*/ 1036331 h 3063253"/>
                <a:gd name="connsiteX34" fmla="*/ 170320 w 3664532"/>
                <a:gd name="connsiteY34" fmla="*/ 1205796 h 3063253"/>
                <a:gd name="connsiteX35" fmla="*/ 124857 w 3664532"/>
                <a:gd name="connsiteY35" fmla="*/ 1290794 h 3063253"/>
                <a:gd name="connsiteX36" fmla="*/ 77228 w 3664532"/>
                <a:gd name="connsiteY36" fmla="*/ 1375573 h 3063253"/>
                <a:gd name="connsiteX37" fmla="*/ 23967 w 3664532"/>
                <a:gd name="connsiteY37" fmla="*/ 1458613 h 3063253"/>
                <a:gd name="connsiteX38" fmla="*/ 0 w 3664532"/>
                <a:gd name="connsiteY38" fmla="*/ 1490102 h 3063253"/>
                <a:gd name="connsiteX39" fmla="*/ 0 w 3664532"/>
                <a:gd name="connsiteY39" fmla="*/ 600302 h 3063253"/>
                <a:gd name="connsiteX40" fmla="*/ 7155 w 3664532"/>
                <a:gd name="connsiteY40" fmla="*/ 592928 h 3063253"/>
                <a:gd name="connsiteX41" fmla="*/ 940651 w 3664532"/>
                <a:gd name="connsiteY41" fmla="*/ 75740 h 3063253"/>
                <a:gd name="connsiteX42" fmla="*/ 1589544 w 3664532"/>
                <a:gd name="connsiteY42" fmla="*/ 1348 h 30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64532" h="3063253">
                  <a:moveTo>
                    <a:pt x="1589544" y="1348"/>
                  </a:moveTo>
                  <a:cubicBezTo>
                    <a:pt x="2513808" y="33842"/>
                    <a:pt x="3344091" y="651520"/>
                    <a:pt x="3592316" y="1577908"/>
                  </a:cubicBezTo>
                  <a:cubicBezTo>
                    <a:pt x="3725976" y="2076733"/>
                    <a:pt x="3668729" y="2582423"/>
                    <a:pt x="3464985" y="3019497"/>
                  </a:cubicBezTo>
                  <a:lnTo>
                    <a:pt x="3441980" y="3063253"/>
                  </a:lnTo>
                  <a:lnTo>
                    <a:pt x="3180670" y="3063253"/>
                  </a:lnTo>
                  <a:lnTo>
                    <a:pt x="3224136" y="2966554"/>
                  </a:lnTo>
                  <a:cubicBezTo>
                    <a:pt x="3291771" y="2795537"/>
                    <a:pt x="3335430" y="2617005"/>
                    <a:pt x="3355620" y="2437076"/>
                  </a:cubicBezTo>
                  <a:cubicBezTo>
                    <a:pt x="3368996" y="2317218"/>
                    <a:pt x="3372310" y="2196423"/>
                    <a:pt x="3363467" y="2076633"/>
                  </a:cubicBezTo>
                  <a:cubicBezTo>
                    <a:pt x="3354557" y="1956861"/>
                    <a:pt x="3334732" y="1838125"/>
                    <a:pt x="3304293" y="1722087"/>
                  </a:cubicBezTo>
                  <a:cubicBezTo>
                    <a:pt x="3274126" y="1605975"/>
                    <a:pt x="3233351" y="1492852"/>
                    <a:pt x="3182877" y="1384217"/>
                  </a:cubicBezTo>
                  <a:cubicBezTo>
                    <a:pt x="3132588" y="1275460"/>
                    <a:pt x="3071047" y="1171897"/>
                    <a:pt x="3001025" y="1074386"/>
                  </a:cubicBezTo>
                  <a:cubicBezTo>
                    <a:pt x="2860378" y="879817"/>
                    <a:pt x="2682723" y="710135"/>
                    <a:pt x="2477205" y="580474"/>
                  </a:cubicBezTo>
                  <a:cubicBezTo>
                    <a:pt x="2271686" y="450814"/>
                    <a:pt x="2040125" y="361195"/>
                    <a:pt x="1798691" y="315283"/>
                  </a:cubicBezTo>
                  <a:lnTo>
                    <a:pt x="1753281" y="307175"/>
                  </a:lnTo>
                  <a:lnTo>
                    <a:pt x="1730532" y="303097"/>
                  </a:lnTo>
                  <a:lnTo>
                    <a:pt x="1707599" y="300231"/>
                  </a:lnTo>
                  <a:lnTo>
                    <a:pt x="1661716" y="294430"/>
                  </a:lnTo>
                  <a:cubicBezTo>
                    <a:pt x="1646462" y="292559"/>
                    <a:pt x="1631149" y="290194"/>
                    <a:pt x="1615761" y="289448"/>
                  </a:cubicBezTo>
                  <a:cubicBezTo>
                    <a:pt x="1584975" y="287377"/>
                    <a:pt x="1554157" y="284371"/>
                    <a:pt x="1523276" y="282763"/>
                  </a:cubicBezTo>
                  <a:lnTo>
                    <a:pt x="1430359" y="280699"/>
                  </a:lnTo>
                  <a:cubicBezTo>
                    <a:pt x="1306331" y="281594"/>
                    <a:pt x="1181785" y="294109"/>
                    <a:pt x="1059060" y="318854"/>
                  </a:cubicBezTo>
                  <a:lnTo>
                    <a:pt x="1012987" y="328075"/>
                  </a:lnTo>
                  <a:cubicBezTo>
                    <a:pt x="998030" y="331646"/>
                    <a:pt x="983384" y="335571"/>
                    <a:pt x="968530" y="339260"/>
                  </a:cubicBezTo>
                  <a:cubicBezTo>
                    <a:pt x="953853" y="343338"/>
                    <a:pt x="939377" y="348162"/>
                    <a:pt x="924773" y="352511"/>
                  </a:cubicBezTo>
                  <a:cubicBezTo>
                    <a:pt x="910278" y="357266"/>
                    <a:pt x="896136" y="362800"/>
                    <a:pt x="881731" y="367896"/>
                  </a:cubicBezTo>
                  <a:cubicBezTo>
                    <a:pt x="867590" y="373428"/>
                    <a:pt x="853698" y="379622"/>
                    <a:pt x="839561" y="385444"/>
                  </a:cubicBezTo>
                  <a:cubicBezTo>
                    <a:pt x="825810" y="391891"/>
                    <a:pt x="812130" y="398609"/>
                    <a:pt x="798365" y="405276"/>
                  </a:cubicBezTo>
                  <a:cubicBezTo>
                    <a:pt x="785090" y="412685"/>
                    <a:pt x="771605" y="419858"/>
                    <a:pt x="758403" y="427539"/>
                  </a:cubicBezTo>
                  <a:cubicBezTo>
                    <a:pt x="745548" y="435706"/>
                    <a:pt x="732259" y="443337"/>
                    <a:pt x="719600" y="451961"/>
                  </a:cubicBezTo>
                  <a:cubicBezTo>
                    <a:pt x="668664" y="485885"/>
                    <a:pt x="621352" y="525741"/>
                    <a:pt x="577562" y="569522"/>
                  </a:cubicBezTo>
                  <a:cubicBezTo>
                    <a:pt x="534000" y="613606"/>
                    <a:pt x="493580" y="661281"/>
                    <a:pt x="456753" y="712062"/>
                  </a:cubicBezTo>
                  <a:cubicBezTo>
                    <a:pt x="419754" y="762744"/>
                    <a:pt x="385485" y="815747"/>
                    <a:pt x="353265" y="870162"/>
                  </a:cubicBezTo>
                  <a:cubicBezTo>
                    <a:pt x="337069" y="897321"/>
                    <a:pt x="321168" y="924763"/>
                    <a:pt x="305715" y="952522"/>
                  </a:cubicBezTo>
                  <a:cubicBezTo>
                    <a:pt x="290262" y="980281"/>
                    <a:pt x="275152" y="1008238"/>
                    <a:pt x="260078" y="1036331"/>
                  </a:cubicBezTo>
                  <a:cubicBezTo>
                    <a:pt x="229846" y="1092467"/>
                    <a:pt x="200339" y="1149135"/>
                    <a:pt x="170320" y="1205796"/>
                  </a:cubicBezTo>
                  <a:lnTo>
                    <a:pt x="124857" y="1290794"/>
                  </a:lnTo>
                  <a:cubicBezTo>
                    <a:pt x="109549" y="1319095"/>
                    <a:pt x="94118" y="1347211"/>
                    <a:pt x="77228" y="1375573"/>
                  </a:cubicBezTo>
                  <a:cubicBezTo>
                    <a:pt x="60776" y="1403944"/>
                    <a:pt x="42932" y="1431630"/>
                    <a:pt x="23967" y="1458613"/>
                  </a:cubicBezTo>
                  <a:lnTo>
                    <a:pt x="0" y="1490102"/>
                  </a:lnTo>
                  <a:lnTo>
                    <a:pt x="0" y="600302"/>
                  </a:lnTo>
                  <a:lnTo>
                    <a:pt x="7155" y="592928"/>
                  </a:lnTo>
                  <a:cubicBezTo>
                    <a:pt x="261918" y="354349"/>
                    <a:pt x="578478" y="172784"/>
                    <a:pt x="940651" y="75740"/>
                  </a:cubicBezTo>
                  <a:cubicBezTo>
                    <a:pt x="1157955" y="17514"/>
                    <a:pt x="1376252" y="-6151"/>
                    <a:pt x="1589544" y="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ED803-FB3C-99EB-F1BC-2C875C0B6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4684" y="2437029"/>
            <a:ext cx="433346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Hurricane Lois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2015 Hero was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Lois Szabo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woman behind Calgary’s first gay bar, Club Carousel. 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Opening a gay bar in 1970 was too risky a move for most… but not Hurricane Lois.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CA484D0-2BC5-8E27-9820-1D055C9FB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155" y="2946796"/>
            <a:ext cx="5681322" cy="568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8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F403DF-8729-A73D-DF91-17366E49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440365"/>
            <a:ext cx="4245864" cy="17226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/>
              <a:t>Chinook Fund Advisory Committee</a:t>
            </a:r>
          </a:p>
        </p:txBody>
      </p:sp>
      <p:pic>
        <p:nvPicPr>
          <p:cNvPr id="9" name="Picture 8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B14DF47C-C7A6-E192-A83D-31E4FBD29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23" y="597439"/>
            <a:ext cx="5236041" cy="3927031"/>
          </a:xfrm>
          <a:prstGeom prst="rect">
            <a:avLst/>
          </a:prstGeom>
        </p:spPr>
      </p:pic>
      <p:sp>
        <p:nvSpPr>
          <p:cNvPr id="47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ED803-FB3C-99EB-F1BC-2C875C0B6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3318" y="4440365"/>
            <a:ext cx="5888736" cy="20975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500" dirty="0"/>
              <a:t>Chris Post, Dave Emond, Bryan Clarke </a:t>
            </a:r>
          </a:p>
          <a:p>
            <a:pPr algn="ctr"/>
            <a:r>
              <a:rPr lang="en-US" sz="1500" dirty="0"/>
              <a:t>Brian Clark, Gordon Sombrowski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29E306-654A-22FA-1563-5FC3778364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36" t="15778" r="-4723" b="21438"/>
          <a:stretch/>
        </p:blipFill>
        <p:spPr>
          <a:xfrm>
            <a:off x="-627199" y="183481"/>
            <a:ext cx="6651232" cy="417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ED803-FB3C-99EB-F1BC-2C875C0B6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6021" y="2837141"/>
            <a:ext cx="5367777" cy="263983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dollar you give helps others. 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of donations go in our endowment.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zero overhead.  Everything done by volunteers.</a:t>
            </a:r>
            <a:endParaRPr lang="en-US" sz="20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Crowdsourcing donations packs a punch.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combining your gift with others’, we can pay out big grants.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85525B9-7438-90DD-84E1-3D6214C23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13" y="-213797"/>
            <a:ext cx="4453096" cy="33398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55FA93-E9E7-9216-03A0-2A75A7244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845" r="24845"/>
          <a:stretch/>
        </p:blipFill>
        <p:spPr>
          <a:xfrm>
            <a:off x="-4" y="-4"/>
            <a:ext cx="5175319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D231AF6-2058-7852-C6EA-ED794C55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346" y="5384532"/>
            <a:ext cx="8135815" cy="156591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000" b="1" kern="10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reate your legacy!</a:t>
            </a:r>
          </a:p>
        </p:txBody>
      </p:sp>
    </p:spTree>
    <p:extLst>
      <p:ext uri="{BB962C8B-B14F-4D97-AF65-F5344CB8AC3E}">
        <p14:creationId xmlns:p14="http://schemas.microsoft.com/office/powerpoint/2010/main" val="39029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ED803-FB3C-99EB-F1BC-2C875C0B6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6021" y="2450968"/>
            <a:ext cx="5718299" cy="3271101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your 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legacy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the Chinook Fund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onations to the Chinook Fund literally give back forever.  Here’s how: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donations go into our endowment.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endowment is invested.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investment income is paid out in grants.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donation stays in the endowment…and keeps on giving…over and over…forever and ever….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85525B9-7438-90DD-84E1-3D6214C23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32" y="-354874"/>
            <a:ext cx="4453096" cy="33398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55FA93-E9E7-9216-03A0-2A75A7244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845" r="24845"/>
          <a:stretch/>
        </p:blipFill>
        <p:spPr>
          <a:xfrm>
            <a:off x="-4" y="-4"/>
            <a:ext cx="5175319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D231AF6-2058-7852-C6EA-ED794C55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229" y="5394008"/>
            <a:ext cx="7364471" cy="156591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000" b="1" kern="10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reate your legacy!</a:t>
            </a:r>
          </a:p>
        </p:txBody>
      </p:sp>
    </p:spTree>
    <p:extLst>
      <p:ext uri="{BB962C8B-B14F-4D97-AF65-F5344CB8AC3E}">
        <p14:creationId xmlns:p14="http://schemas.microsoft.com/office/powerpoint/2010/main" val="36089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906D4-7CB8-87F0-6303-872F0B54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8156" y="1822406"/>
            <a:ext cx="4571421" cy="1139711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Underground</a:t>
            </a:r>
            <a:r>
              <a:rPr lang="en-US" sz="3300" b="1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@Twisted Element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ED803-FB3C-99EB-F1BC-2C875C0B6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450969"/>
            <a:ext cx="4804276" cy="361000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Help us, help others!</a:t>
            </a:r>
          </a:p>
          <a:p>
            <a:pPr marL="228600" lvl="1"/>
            <a:endParaRPr lang="en-US" sz="2800" dirty="0">
              <a:solidFill>
                <a:schemeClr val="tx2"/>
              </a:solidFill>
            </a:endParaRPr>
          </a:p>
          <a:p>
            <a:pPr marL="228600" lvl="1"/>
            <a:r>
              <a:rPr lang="en-US" sz="2800" dirty="0">
                <a:solidFill>
                  <a:schemeClr val="tx2"/>
                </a:solidFill>
              </a:rPr>
              <a:t>calgarychinookfund.ca</a:t>
            </a:r>
          </a:p>
          <a:p>
            <a:pPr marL="228600" lvl="1"/>
            <a:endParaRPr lang="en-US" sz="2800" dirty="0">
              <a:solidFill>
                <a:schemeClr val="tx2"/>
              </a:solidFill>
            </a:endParaRPr>
          </a:p>
          <a:p>
            <a:pPr marL="228600" lvl="1"/>
            <a:r>
              <a:rPr lang="en-US" sz="2800" dirty="0">
                <a:solidFill>
                  <a:schemeClr val="tx2"/>
                </a:solidFill>
              </a:rPr>
              <a:t>→Donate</a:t>
            </a:r>
          </a:p>
          <a:p>
            <a:pPr marL="228600" lvl="1"/>
            <a:endParaRPr lang="en-US" sz="2800" dirty="0">
              <a:solidFill>
                <a:schemeClr val="tx2"/>
              </a:solidFill>
            </a:endParaRPr>
          </a:p>
          <a:p>
            <a:pPr marL="228600" lvl="1"/>
            <a:r>
              <a:rPr lang="en-US" sz="2800" dirty="0">
                <a:solidFill>
                  <a:schemeClr val="tx2"/>
                </a:solidFill>
              </a:rPr>
              <a:t>→</a:t>
            </a:r>
            <a:r>
              <a:rPr lang="en-US" sz="2800" dirty="0" err="1">
                <a:solidFill>
                  <a:schemeClr val="tx2"/>
                </a:solidFill>
              </a:rPr>
              <a:t>DonateOnlineNow</a:t>
            </a:r>
            <a:endParaRPr lang="en-US" sz="28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85525B9-7438-90DD-84E1-3D6214C2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54" y="-395926"/>
            <a:ext cx="4323762" cy="3242821"/>
          </a:xfrm>
          <a:prstGeom prst="rect">
            <a:avLst/>
          </a:prstGeom>
        </p:spPr>
      </p:pic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B37DCF0F-6A13-07E9-6BF0-E35EBFB21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769" y="2972744"/>
            <a:ext cx="2537163" cy="25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ED803-FB3C-99EB-F1BC-2C875C0B6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6" y="742950"/>
            <a:ext cx="4957233" cy="5701686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Chinook Fund?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Calgary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Chinook Fund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established in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2001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a group of donors to assist funding groups involved in LGBTQIA2S+ issues, education, and support in the Calgary area.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2022 the formal name was changed to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Chinook Fund for Gender and Sexual Diversity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better represent our community.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451B934-AEE4-9B48-DE90-9B26FBC6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35" y="0"/>
            <a:ext cx="5955030" cy="59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ED803-FB3C-99EB-F1BC-2C875C0B6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194" y="868680"/>
            <a:ext cx="4939056" cy="5575956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the Chinook Fund do?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Donors like you, help us raise money through events like tonight, and our annual fundraising dinner. The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Calgary Foundation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invests it for us, and the interest is paid out annually as grants.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Chinook Fund Grants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organizations that support and build the LGBTQIA2S+ community in Calgary.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8A150CF-C089-6B71-8D82-AEC026EEB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62" y="0"/>
            <a:ext cx="5980944" cy="5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4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plash of colors on a white surface">
            <a:extLst>
              <a:ext uri="{FF2B5EF4-FFF2-40B4-BE49-F238E27FC236}">
                <a16:creationId xmlns:a16="http://schemas.microsoft.com/office/drawing/2014/main" id="{AD109CEE-B61B-0B51-56AA-2949E90CD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00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9180F5CF-B5A5-23B7-E46A-00704C781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22" y="5070295"/>
            <a:ext cx="2981304" cy="2235978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D4F9030-C307-DBD1-6AA8-8F01B77855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232286"/>
              </p:ext>
            </p:extLst>
          </p:nvPr>
        </p:nvGraphicFramePr>
        <p:xfrm>
          <a:off x="5430150" y="2055817"/>
          <a:ext cx="6485641" cy="405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E0C95070-E75C-18FD-B4FC-B46B34013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0" y="494079"/>
            <a:ext cx="573786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Our endowment is approaching $1 million in value!</a:t>
            </a:r>
          </a:p>
        </p:txBody>
      </p:sp>
    </p:spTree>
    <p:extLst>
      <p:ext uri="{BB962C8B-B14F-4D97-AF65-F5344CB8AC3E}">
        <p14:creationId xmlns:p14="http://schemas.microsoft.com/office/powerpoint/2010/main" val="104867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654982E2-E5D3-4959-B20C-63A421F6D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231AF6-2058-7852-C6EA-ED794C55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326" y="802955"/>
            <a:ext cx="5290594" cy="1454051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Chinook Fund Grants</a:t>
            </a:r>
            <a:endParaRPr lang="en-US" sz="33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55FA93-E9E7-9216-03A0-2A75A7244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191" r="-3" b="-3"/>
          <a:stretch/>
        </p:blipFill>
        <p:spPr>
          <a:xfrm>
            <a:off x="1473075" y="2"/>
            <a:ext cx="4431339" cy="2499013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2771FEA5-1BB0-4DEA-9432-D1A5CA9E5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32560" y="1"/>
            <a:ext cx="4532812" cy="2513100"/>
            <a:chOff x="1346372" y="-12150"/>
            <a:chExt cx="4619000" cy="260916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B7BCF50-78C8-4292-9E98-3738BDFB3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2815" y="-12150"/>
              <a:ext cx="4387261" cy="2594536"/>
            </a:xfrm>
            <a:custGeom>
              <a:avLst/>
              <a:gdLst>
                <a:gd name="connsiteX0" fmla="*/ 2393 w 4387261"/>
                <a:gd name="connsiteY0" fmla="*/ 0 h 2594536"/>
                <a:gd name="connsiteX1" fmla="*/ 212977 w 4387261"/>
                <a:gd name="connsiteY1" fmla="*/ 0 h 2594536"/>
                <a:gd name="connsiteX2" fmla="*/ 211747 w 4387261"/>
                <a:gd name="connsiteY2" fmla="*/ 154553 h 2594536"/>
                <a:gd name="connsiteX3" fmla="*/ 227489 w 4387261"/>
                <a:gd name="connsiteY3" fmla="*/ 352309 h 2594536"/>
                <a:gd name="connsiteX4" fmla="*/ 309247 w 4387261"/>
                <a:gd name="connsiteY4" fmla="*/ 741223 h 2594536"/>
                <a:gd name="connsiteX5" fmla="*/ 451519 w 4387261"/>
                <a:gd name="connsiteY5" fmla="*/ 1113237 h 2594536"/>
                <a:gd name="connsiteX6" fmla="*/ 888634 w 4387261"/>
                <a:gd name="connsiteY6" fmla="*/ 1778003 h 2594536"/>
                <a:gd name="connsiteX7" fmla="*/ 1180339 w 4387261"/>
                <a:gd name="connsiteY7" fmla="*/ 2049751 h 2594536"/>
                <a:gd name="connsiteX8" fmla="*/ 1515337 w 4387261"/>
                <a:gd name="connsiteY8" fmla="*/ 2264607 h 2594536"/>
                <a:gd name="connsiteX9" fmla="*/ 1885662 w 4387261"/>
                <a:gd name="connsiteY9" fmla="*/ 2410420 h 2594536"/>
                <a:gd name="connsiteX10" fmla="*/ 2280450 w 4387261"/>
                <a:gd name="connsiteY10" fmla="*/ 2463450 h 2594536"/>
                <a:gd name="connsiteX11" fmla="*/ 2473740 w 4387261"/>
                <a:gd name="connsiteY11" fmla="*/ 2441079 h 2594536"/>
                <a:gd name="connsiteX12" fmla="*/ 2654556 w 4387261"/>
                <a:gd name="connsiteY12" fmla="*/ 2375013 h 2594536"/>
                <a:gd name="connsiteX13" fmla="*/ 2739694 w 4387261"/>
                <a:gd name="connsiteY13" fmla="*/ 2328903 h 2594536"/>
                <a:gd name="connsiteX14" fmla="*/ 2822096 w 4387261"/>
                <a:gd name="connsiteY14" fmla="*/ 2275954 h 2594536"/>
                <a:gd name="connsiteX15" fmla="*/ 2981347 w 4387261"/>
                <a:gd name="connsiteY15" fmla="*/ 2153639 h 2594536"/>
                <a:gd name="connsiteX16" fmla="*/ 3141805 w 4387261"/>
                <a:gd name="connsiteY16" fmla="*/ 2021265 h 2594536"/>
                <a:gd name="connsiteX17" fmla="*/ 3225574 w 4387261"/>
                <a:gd name="connsiteY17" fmla="*/ 1955440 h 2594536"/>
                <a:gd name="connsiteX18" fmla="*/ 3266695 w 4387261"/>
                <a:gd name="connsiteY18" fmla="*/ 1923815 h 2594536"/>
                <a:gd name="connsiteX19" fmla="*/ 3306045 w 4387261"/>
                <a:gd name="connsiteY19" fmla="*/ 1892834 h 2594536"/>
                <a:gd name="connsiteX20" fmla="*/ 3596865 w 4387261"/>
                <a:gd name="connsiteY20" fmla="*/ 1626638 h 2594536"/>
                <a:gd name="connsiteX21" fmla="*/ 3727709 w 4387261"/>
                <a:gd name="connsiteY21" fmla="*/ 1485091 h 2594536"/>
                <a:gd name="connsiteX22" fmla="*/ 3848335 w 4387261"/>
                <a:gd name="connsiteY22" fmla="*/ 1336864 h 2594536"/>
                <a:gd name="connsiteX23" fmla="*/ 4039130 w 4387261"/>
                <a:gd name="connsiteY23" fmla="*/ 1005729 h 2594536"/>
                <a:gd name="connsiteX24" fmla="*/ 4093045 w 4387261"/>
                <a:gd name="connsiteY24" fmla="*/ 820486 h 2594536"/>
                <a:gd name="connsiteX25" fmla="*/ 4102540 w 4387261"/>
                <a:gd name="connsiteY25" fmla="*/ 773008 h 2594536"/>
                <a:gd name="connsiteX26" fmla="*/ 4110507 w 4387261"/>
                <a:gd name="connsiteY26" fmla="*/ 725128 h 2594536"/>
                <a:gd name="connsiteX27" fmla="*/ 4121934 w 4387261"/>
                <a:gd name="connsiteY27" fmla="*/ 628483 h 2594536"/>
                <a:gd name="connsiteX28" fmla="*/ 4125635 w 4387261"/>
                <a:gd name="connsiteY28" fmla="*/ 579879 h 2594536"/>
                <a:gd name="connsiteX29" fmla="*/ 4128210 w 4387261"/>
                <a:gd name="connsiteY29" fmla="*/ 531114 h 2594536"/>
                <a:gd name="connsiteX30" fmla="*/ 4129337 w 4387261"/>
                <a:gd name="connsiteY30" fmla="*/ 482188 h 2594536"/>
                <a:gd name="connsiteX31" fmla="*/ 4129096 w 4387261"/>
                <a:gd name="connsiteY31" fmla="*/ 433182 h 2594536"/>
                <a:gd name="connsiteX32" fmla="*/ 4128854 w 4387261"/>
                <a:gd name="connsiteY32" fmla="*/ 408638 h 2594536"/>
                <a:gd name="connsiteX33" fmla="*/ 4127808 w 4387261"/>
                <a:gd name="connsiteY33" fmla="*/ 384980 h 2594536"/>
                <a:gd name="connsiteX34" fmla="*/ 4126601 w 4387261"/>
                <a:gd name="connsiteY34" fmla="*/ 361402 h 2594536"/>
                <a:gd name="connsiteX35" fmla="*/ 4124670 w 4387261"/>
                <a:gd name="connsiteY35" fmla="*/ 337905 h 2594536"/>
                <a:gd name="connsiteX36" fmla="*/ 4113162 w 4387261"/>
                <a:gd name="connsiteY36" fmla="*/ 244720 h 2594536"/>
                <a:gd name="connsiteX37" fmla="*/ 4068270 w 4387261"/>
                <a:gd name="connsiteY37" fmla="*/ 63350 h 2594536"/>
                <a:gd name="connsiteX38" fmla="*/ 4042130 w 4387261"/>
                <a:gd name="connsiteY38" fmla="*/ 0 h 2594536"/>
                <a:gd name="connsiteX39" fmla="*/ 4342981 w 4387261"/>
                <a:gd name="connsiteY39" fmla="*/ 0 h 2594536"/>
                <a:gd name="connsiteX40" fmla="*/ 4363778 w 4387261"/>
                <a:gd name="connsiteY40" fmla="*/ 96966 h 2594536"/>
                <a:gd name="connsiteX41" fmla="*/ 4379439 w 4387261"/>
                <a:gd name="connsiteY41" fmla="*/ 210199 h 2594536"/>
                <a:gd name="connsiteX42" fmla="*/ 4386601 w 4387261"/>
                <a:gd name="connsiteY42" fmla="*/ 323823 h 2594536"/>
                <a:gd name="connsiteX43" fmla="*/ 4387245 w 4387261"/>
                <a:gd name="connsiteY43" fmla="*/ 352229 h 2594536"/>
                <a:gd name="connsiteX44" fmla="*/ 4387084 w 4387261"/>
                <a:gd name="connsiteY44" fmla="*/ 380554 h 2594536"/>
                <a:gd name="connsiteX45" fmla="*/ 4386762 w 4387261"/>
                <a:gd name="connsiteY45" fmla="*/ 408799 h 2594536"/>
                <a:gd name="connsiteX46" fmla="*/ 4385716 w 4387261"/>
                <a:gd name="connsiteY46" fmla="*/ 436240 h 2594536"/>
                <a:gd name="connsiteX47" fmla="*/ 4368254 w 4387261"/>
                <a:gd name="connsiteY47" fmla="*/ 655441 h 2594536"/>
                <a:gd name="connsiteX48" fmla="*/ 4329789 w 4387261"/>
                <a:gd name="connsiteY48" fmla="*/ 873274 h 2594536"/>
                <a:gd name="connsiteX49" fmla="*/ 4269517 w 4387261"/>
                <a:gd name="connsiteY49" fmla="*/ 1087245 h 2594536"/>
                <a:gd name="connsiteX50" fmla="*/ 4088297 w 4387261"/>
                <a:gd name="connsiteY50" fmla="*/ 1496839 h 2594536"/>
                <a:gd name="connsiteX51" fmla="*/ 3806168 w 4387261"/>
                <a:gd name="connsiteY51" fmla="*/ 1842057 h 2594536"/>
                <a:gd name="connsiteX52" fmla="*/ 3636375 w 4387261"/>
                <a:gd name="connsiteY52" fmla="*/ 1981995 h 2594536"/>
                <a:gd name="connsiteX53" fmla="*/ 3456605 w 4387261"/>
                <a:gd name="connsiteY53" fmla="*/ 2104230 h 2594536"/>
                <a:gd name="connsiteX54" fmla="*/ 3410817 w 4387261"/>
                <a:gd name="connsiteY54" fmla="*/ 2132797 h 2594536"/>
                <a:gd name="connsiteX55" fmla="*/ 3366397 w 4387261"/>
                <a:gd name="connsiteY55" fmla="*/ 2160076 h 2594536"/>
                <a:gd name="connsiteX56" fmla="*/ 3280294 w 4387261"/>
                <a:gd name="connsiteY56" fmla="*/ 2213911 h 2594536"/>
                <a:gd name="connsiteX57" fmla="*/ 3104386 w 4387261"/>
                <a:gd name="connsiteY57" fmla="*/ 2325443 h 2594536"/>
                <a:gd name="connsiteX58" fmla="*/ 2918419 w 4387261"/>
                <a:gd name="connsiteY58" fmla="*/ 2434319 h 2594536"/>
                <a:gd name="connsiteX59" fmla="*/ 2819843 w 4387261"/>
                <a:gd name="connsiteY59" fmla="*/ 2483406 h 2594536"/>
                <a:gd name="connsiteX60" fmla="*/ 2716680 w 4387261"/>
                <a:gd name="connsiteY60" fmla="*/ 2525090 h 2594536"/>
                <a:gd name="connsiteX61" fmla="*/ 2609654 w 4387261"/>
                <a:gd name="connsiteY61" fmla="*/ 2557037 h 2594536"/>
                <a:gd name="connsiteX62" fmla="*/ 2555095 w 4387261"/>
                <a:gd name="connsiteY62" fmla="*/ 2568946 h 2594536"/>
                <a:gd name="connsiteX63" fmla="*/ 2527735 w 4387261"/>
                <a:gd name="connsiteY63" fmla="*/ 2574177 h 2594536"/>
                <a:gd name="connsiteX64" fmla="*/ 2500295 w 4387261"/>
                <a:gd name="connsiteY64" fmla="*/ 2578522 h 2594536"/>
                <a:gd name="connsiteX65" fmla="*/ 2280450 w 4387261"/>
                <a:gd name="connsiteY65" fmla="*/ 2594536 h 2594536"/>
                <a:gd name="connsiteX66" fmla="*/ 1852106 w 4387261"/>
                <a:gd name="connsiteY66" fmla="*/ 2549875 h 2594536"/>
                <a:gd name="connsiteX67" fmla="*/ 1441707 w 4387261"/>
                <a:gd name="connsiteY67" fmla="*/ 2415650 h 2594536"/>
                <a:gd name="connsiteX68" fmla="*/ 744753 w 4387261"/>
                <a:gd name="connsiteY68" fmla="*/ 1912389 h 2594536"/>
                <a:gd name="connsiteX69" fmla="*/ 471717 w 4387261"/>
                <a:gd name="connsiteY69" fmla="*/ 1578678 h 2594536"/>
                <a:gd name="connsiteX70" fmla="*/ 254930 w 4387261"/>
                <a:gd name="connsiteY70" fmla="*/ 1205698 h 2594536"/>
                <a:gd name="connsiteX71" fmla="*/ 15852 w 4387261"/>
                <a:gd name="connsiteY71" fmla="*/ 377738 h 2594536"/>
                <a:gd name="connsiteX72" fmla="*/ 0 w 4387261"/>
                <a:gd name="connsiteY72" fmla="*/ 161283 h 25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387261" h="2594536">
                  <a:moveTo>
                    <a:pt x="2393" y="0"/>
                  </a:moveTo>
                  <a:lnTo>
                    <a:pt x="212977" y="0"/>
                  </a:lnTo>
                  <a:lnTo>
                    <a:pt x="211747" y="154553"/>
                  </a:lnTo>
                  <a:cubicBezTo>
                    <a:pt x="214071" y="220619"/>
                    <a:pt x="219281" y="286565"/>
                    <a:pt x="227489" y="352309"/>
                  </a:cubicBezTo>
                  <a:cubicBezTo>
                    <a:pt x="243986" y="483717"/>
                    <a:pt x="271587" y="613918"/>
                    <a:pt x="309247" y="741223"/>
                  </a:cubicBezTo>
                  <a:cubicBezTo>
                    <a:pt x="346746" y="868607"/>
                    <a:pt x="395270" y="992853"/>
                    <a:pt x="451519" y="1113237"/>
                  </a:cubicBezTo>
                  <a:cubicBezTo>
                    <a:pt x="562809" y="1354729"/>
                    <a:pt x="710392" y="1580207"/>
                    <a:pt x="888634" y="1778003"/>
                  </a:cubicBezTo>
                  <a:cubicBezTo>
                    <a:pt x="978036" y="1876579"/>
                    <a:pt x="1075567" y="1967913"/>
                    <a:pt x="1180339" y="2049751"/>
                  </a:cubicBezTo>
                  <a:cubicBezTo>
                    <a:pt x="1284950" y="2131751"/>
                    <a:pt x="1397126" y="2204094"/>
                    <a:pt x="1515337" y="2264607"/>
                  </a:cubicBezTo>
                  <a:cubicBezTo>
                    <a:pt x="1633468" y="2325121"/>
                    <a:pt x="1757151" y="2375496"/>
                    <a:pt x="1885662" y="2410420"/>
                  </a:cubicBezTo>
                  <a:cubicBezTo>
                    <a:pt x="2013851" y="2445344"/>
                    <a:pt x="2147110" y="2463530"/>
                    <a:pt x="2280450" y="2463450"/>
                  </a:cubicBezTo>
                  <a:cubicBezTo>
                    <a:pt x="2345953" y="2462726"/>
                    <a:pt x="2410972" y="2456288"/>
                    <a:pt x="2473740" y="2441079"/>
                  </a:cubicBezTo>
                  <a:cubicBezTo>
                    <a:pt x="2536587" y="2426111"/>
                    <a:pt x="2596698" y="2402856"/>
                    <a:pt x="2654556" y="2375013"/>
                  </a:cubicBezTo>
                  <a:cubicBezTo>
                    <a:pt x="2683445" y="2360930"/>
                    <a:pt x="2711771" y="2345319"/>
                    <a:pt x="2739694" y="2328903"/>
                  </a:cubicBezTo>
                  <a:cubicBezTo>
                    <a:pt x="2767537" y="2312246"/>
                    <a:pt x="2794977" y="2294462"/>
                    <a:pt x="2822096" y="2275954"/>
                  </a:cubicBezTo>
                  <a:cubicBezTo>
                    <a:pt x="2876172" y="2238455"/>
                    <a:pt x="2928639" y="2196771"/>
                    <a:pt x="2981347" y="2153639"/>
                  </a:cubicBezTo>
                  <a:cubicBezTo>
                    <a:pt x="3034135" y="2110507"/>
                    <a:pt x="3086924" y="2065443"/>
                    <a:pt x="3141805" y="2021265"/>
                  </a:cubicBezTo>
                  <a:cubicBezTo>
                    <a:pt x="3169164" y="1999136"/>
                    <a:pt x="3197168" y="1977248"/>
                    <a:pt x="3225574" y="1955440"/>
                  </a:cubicBezTo>
                  <a:lnTo>
                    <a:pt x="3266695" y="1923815"/>
                  </a:lnTo>
                  <a:cubicBezTo>
                    <a:pt x="3279811" y="1913435"/>
                    <a:pt x="3293250" y="1903537"/>
                    <a:pt x="3306045" y="1892834"/>
                  </a:cubicBezTo>
                  <a:cubicBezTo>
                    <a:pt x="3410173" y="1809306"/>
                    <a:pt x="3506014" y="1718696"/>
                    <a:pt x="3596865" y="1626638"/>
                  </a:cubicBezTo>
                  <a:cubicBezTo>
                    <a:pt x="3642089" y="1580368"/>
                    <a:pt x="3685784" y="1533292"/>
                    <a:pt x="3727709" y="1485091"/>
                  </a:cubicBezTo>
                  <a:cubicBezTo>
                    <a:pt x="3769635" y="1436889"/>
                    <a:pt x="3810192" y="1387802"/>
                    <a:pt x="3848335" y="1336864"/>
                  </a:cubicBezTo>
                  <a:cubicBezTo>
                    <a:pt x="3924782" y="1235391"/>
                    <a:pt x="3993101" y="1125951"/>
                    <a:pt x="4039130" y="1005729"/>
                  </a:cubicBezTo>
                  <a:cubicBezTo>
                    <a:pt x="4062145" y="945778"/>
                    <a:pt x="4079768" y="883655"/>
                    <a:pt x="4093045" y="820486"/>
                  </a:cubicBezTo>
                  <a:cubicBezTo>
                    <a:pt x="4096183" y="804633"/>
                    <a:pt x="4099805" y="788941"/>
                    <a:pt x="4102540" y="773008"/>
                  </a:cubicBezTo>
                  <a:lnTo>
                    <a:pt x="4110507" y="725128"/>
                  </a:lnTo>
                  <a:cubicBezTo>
                    <a:pt x="4114772" y="693021"/>
                    <a:pt x="4119278" y="660913"/>
                    <a:pt x="4121934" y="628483"/>
                  </a:cubicBezTo>
                  <a:cubicBezTo>
                    <a:pt x="4123463" y="612309"/>
                    <a:pt x="4124911" y="596134"/>
                    <a:pt x="4125635" y="579879"/>
                  </a:cubicBezTo>
                  <a:cubicBezTo>
                    <a:pt x="4126440" y="563624"/>
                    <a:pt x="4127728" y="547450"/>
                    <a:pt x="4128210" y="531114"/>
                  </a:cubicBezTo>
                  <a:lnTo>
                    <a:pt x="4129337" y="482188"/>
                  </a:lnTo>
                  <a:cubicBezTo>
                    <a:pt x="4129739" y="465933"/>
                    <a:pt x="4129176" y="449517"/>
                    <a:pt x="4129096" y="433182"/>
                  </a:cubicBezTo>
                  <a:lnTo>
                    <a:pt x="4128854" y="408638"/>
                  </a:lnTo>
                  <a:cubicBezTo>
                    <a:pt x="4128613" y="400672"/>
                    <a:pt x="4128130" y="392866"/>
                    <a:pt x="4127808" y="384980"/>
                  </a:cubicBezTo>
                  <a:cubicBezTo>
                    <a:pt x="4127406" y="377094"/>
                    <a:pt x="4127164" y="369208"/>
                    <a:pt x="4126601" y="361402"/>
                  </a:cubicBezTo>
                  <a:lnTo>
                    <a:pt x="4124670" y="337905"/>
                  </a:lnTo>
                  <a:cubicBezTo>
                    <a:pt x="4122175" y="306602"/>
                    <a:pt x="4117991" y="275540"/>
                    <a:pt x="4113162" y="244720"/>
                  </a:cubicBezTo>
                  <a:cubicBezTo>
                    <a:pt x="4102943" y="183040"/>
                    <a:pt x="4087834" y="122546"/>
                    <a:pt x="4068270" y="63350"/>
                  </a:cubicBezTo>
                  <a:lnTo>
                    <a:pt x="4042130" y="0"/>
                  </a:lnTo>
                  <a:lnTo>
                    <a:pt x="4342981" y="0"/>
                  </a:lnTo>
                  <a:lnTo>
                    <a:pt x="4363778" y="96966"/>
                  </a:lnTo>
                  <a:cubicBezTo>
                    <a:pt x="4370412" y="134527"/>
                    <a:pt x="4375657" y="172318"/>
                    <a:pt x="4379439" y="210199"/>
                  </a:cubicBezTo>
                  <a:cubicBezTo>
                    <a:pt x="4383061" y="248100"/>
                    <a:pt x="4385796" y="286001"/>
                    <a:pt x="4386601" y="323823"/>
                  </a:cubicBezTo>
                  <a:lnTo>
                    <a:pt x="4387245" y="352229"/>
                  </a:lnTo>
                  <a:cubicBezTo>
                    <a:pt x="4387325" y="361644"/>
                    <a:pt x="4387084" y="371139"/>
                    <a:pt x="4387084" y="380554"/>
                  </a:cubicBezTo>
                  <a:lnTo>
                    <a:pt x="4386762" y="408799"/>
                  </a:lnTo>
                  <a:lnTo>
                    <a:pt x="4385716" y="436240"/>
                  </a:lnTo>
                  <a:cubicBezTo>
                    <a:pt x="4383382" y="509307"/>
                    <a:pt x="4377588" y="582535"/>
                    <a:pt x="4368254" y="655441"/>
                  </a:cubicBezTo>
                  <a:cubicBezTo>
                    <a:pt x="4359402" y="728428"/>
                    <a:pt x="4346688" y="801253"/>
                    <a:pt x="4329789" y="873274"/>
                  </a:cubicBezTo>
                  <a:cubicBezTo>
                    <a:pt x="4312729" y="945215"/>
                    <a:pt x="4292531" y="1016592"/>
                    <a:pt x="4269517" y="1087245"/>
                  </a:cubicBezTo>
                  <a:cubicBezTo>
                    <a:pt x="4223085" y="1228310"/>
                    <a:pt x="4165308" y="1367765"/>
                    <a:pt x="4088297" y="1496839"/>
                  </a:cubicBezTo>
                  <a:cubicBezTo>
                    <a:pt x="4011448" y="1625994"/>
                    <a:pt x="3913998" y="1741309"/>
                    <a:pt x="3806168" y="1842057"/>
                  </a:cubicBezTo>
                  <a:cubicBezTo>
                    <a:pt x="3752333" y="1892673"/>
                    <a:pt x="3695038" y="1938702"/>
                    <a:pt x="3636375" y="1981995"/>
                  </a:cubicBezTo>
                  <a:cubicBezTo>
                    <a:pt x="3577471" y="2025047"/>
                    <a:pt x="3517682" y="2066006"/>
                    <a:pt x="3456605" y="2104230"/>
                  </a:cubicBezTo>
                  <a:cubicBezTo>
                    <a:pt x="3441476" y="2114047"/>
                    <a:pt x="3426107" y="2123301"/>
                    <a:pt x="3410817" y="2132797"/>
                  </a:cubicBezTo>
                  <a:lnTo>
                    <a:pt x="3366397" y="2160076"/>
                  </a:lnTo>
                  <a:cubicBezTo>
                    <a:pt x="3337669" y="2177538"/>
                    <a:pt x="3309183" y="2195644"/>
                    <a:pt x="3280294" y="2213911"/>
                  </a:cubicBezTo>
                  <a:lnTo>
                    <a:pt x="3104386" y="2325443"/>
                  </a:lnTo>
                  <a:cubicBezTo>
                    <a:pt x="3044435" y="2362862"/>
                    <a:pt x="2982715" y="2399798"/>
                    <a:pt x="2918419" y="2434319"/>
                  </a:cubicBezTo>
                  <a:cubicBezTo>
                    <a:pt x="2886231" y="2451540"/>
                    <a:pt x="2853479" y="2468197"/>
                    <a:pt x="2819843" y="2483406"/>
                  </a:cubicBezTo>
                  <a:cubicBezTo>
                    <a:pt x="2786126" y="2498535"/>
                    <a:pt x="2751765" y="2512617"/>
                    <a:pt x="2716680" y="2525090"/>
                  </a:cubicBezTo>
                  <a:cubicBezTo>
                    <a:pt x="2681514" y="2537322"/>
                    <a:pt x="2645866" y="2548185"/>
                    <a:pt x="2609654" y="2557037"/>
                  </a:cubicBezTo>
                  <a:cubicBezTo>
                    <a:pt x="2591548" y="2561221"/>
                    <a:pt x="2573362" y="2565486"/>
                    <a:pt x="2555095" y="2568946"/>
                  </a:cubicBezTo>
                  <a:lnTo>
                    <a:pt x="2527735" y="2574177"/>
                  </a:lnTo>
                  <a:lnTo>
                    <a:pt x="2500295" y="2578522"/>
                  </a:lnTo>
                  <a:cubicBezTo>
                    <a:pt x="2427067" y="2589788"/>
                    <a:pt x="2353436" y="2594536"/>
                    <a:pt x="2280450" y="2594536"/>
                  </a:cubicBezTo>
                  <a:cubicBezTo>
                    <a:pt x="2136810" y="2594134"/>
                    <a:pt x="1993170" y="2579166"/>
                    <a:pt x="1852106" y="2549875"/>
                  </a:cubicBezTo>
                  <a:cubicBezTo>
                    <a:pt x="1711122" y="2520664"/>
                    <a:pt x="1572873" y="2475923"/>
                    <a:pt x="1441707" y="2415650"/>
                  </a:cubicBezTo>
                  <a:cubicBezTo>
                    <a:pt x="1179373" y="2294542"/>
                    <a:pt x="944641" y="2119036"/>
                    <a:pt x="744753" y="1912389"/>
                  </a:cubicBezTo>
                  <a:cubicBezTo>
                    <a:pt x="644809" y="1808823"/>
                    <a:pt x="553636" y="1696889"/>
                    <a:pt x="471717" y="1578678"/>
                  </a:cubicBezTo>
                  <a:cubicBezTo>
                    <a:pt x="389878" y="1460306"/>
                    <a:pt x="316972" y="1335738"/>
                    <a:pt x="254930" y="1205698"/>
                  </a:cubicBezTo>
                  <a:cubicBezTo>
                    <a:pt x="131729" y="945295"/>
                    <a:pt x="50293" y="664937"/>
                    <a:pt x="15852" y="377738"/>
                  </a:cubicBezTo>
                  <a:cubicBezTo>
                    <a:pt x="7363" y="305959"/>
                    <a:pt x="2092" y="233656"/>
                    <a:pt x="0" y="1612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137EFD7-7283-4FBF-AECA-050D1599D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91623" y="-12150"/>
              <a:ext cx="4328502" cy="2582465"/>
            </a:xfrm>
            <a:custGeom>
              <a:avLst/>
              <a:gdLst>
                <a:gd name="connsiteX0" fmla="*/ 1734 w 4328502"/>
                <a:gd name="connsiteY0" fmla="*/ 0 h 2582465"/>
                <a:gd name="connsiteX1" fmla="*/ 484478 w 4328502"/>
                <a:gd name="connsiteY1" fmla="*/ 0 h 2582465"/>
                <a:gd name="connsiteX2" fmla="*/ 482822 w 4328502"/>
                <a:gd name="connsiteY2" fmla="*/ 34048 h 2582465"/>
                <a:gd name="connsiteX3" fmla="*/ 628796 w 4328502"/>
                <a:gd name="connsiteY3" fmla="*/ 792561 h 2582465"/>
                <a:gd name="connsiteX4" fmla="*/ 1030826 w 4328502"/>
                <a:gd name="connsiteY4" fmla="*/ 1468513 h 2582465"/>
                <a:gd name="connsiteX5" fmla="*/ 1606511 w 4328502"/>
                <a:gd name="connsiteY5" fmla="*/ 1933149 h 2582465"/>
                <a:gd name="connsiteX6" fmla="*/ 2267816 w 4328502"/>
                <a:gd name="connsiteY6" fmla="*/ 2099643 h 2582465"/>
                <a:gd name="connsiteX7" fmla="*/ 2868689 w 4328502"/>
                <a:gd name="connsiteY7" fmla="*/ 1824756 h 2582465"/>
                <a:gd name="connsiteX8" fmla="*/ 3076705 w 4328502"/>
                <a:gd name="connsiteY8" fmla="*/ 1676851 h 2582465"/>
                <a:gd name="connsiteX9" fmla="*/ 3652712 w 4328502"/>
                <a:gd name="connsiteY9" fmla="*/ 1112593 h 2582465"/>
                <a:gd name="connsiteX10" fmla="*/ 3845680 w 4328502"/>
                <a:gd name="connsiteY10" fmla="*/ 370736 h 2582465"/>
                <a:gd name="connsiteX11" fmla="*/ 3777375 w 4328502"/>
                <a:gd name="connsiteY11" fmla="*/ 13757 h 2582465"/>
                <a:gd name="connsiteX12" fmla="*/ 3771130 w 4328502"/>
                <a:gd name="connsiteY12" fmla="*/ 0 h 2582465"/>
                <a:gd name="connsiteX13" fmla="*/ 4280386 w 4328502"/>
                <a:gd name="connsiteY13" fmla="*/ 0 h 2582465"/>
                <a:gd name="connsiteX14" fmla="*/ 4315979 w 4328502"/>
                <a:gd name="connsiteY14" fmla="*/ 179000 h 2582465"/>
                <a:gd name="connsiteX15" fmla="*/ 4328502 w 4328502"/>
                <a:gd name="connsiteY15" fmla="*/ 370736 h 2582465"/>
                <a:gd name="connsiteX16" fmla="*/ 3347729 w 4328502"/>
                <a:gd name="connsiteY16" fmla="*/ 2076387 h 2582465"/>
                <a:gd name="connsiteX17" fmla="*/ 2267816 w 4328502"/>
                <a:gd name="connsiteY17" fmla="*/ 2582465 h 2582465"/>
                <a:gd name="connsiteX18" fmla="*/ 0 w 4328502"/>
                <a:gd name="connsiteY18" fmla="*/ 34048 h 258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8502" h="2582465">
                  <a:moveTo>
                    <a:pt x="1734" y="0"/>
                  </a:moveTo>
                  <a:lnTo>
                    <a:pt x="484478" y="0"/>
                  </a:lnTo>
                  <a:lnTo>
                    <a:pt x="482822" y="34048"/>
                  </a:lnTo>
                  <a:cubicBezTo>
                    <a:pt x="482822" y="282058"/>
                    <a:pt x="533277" y="544392"/>
                    <a:pt x="628796" y="792561"/>
                  </a:cubicBezTo>
                  <a:cubicBezTo>
                    <a:pt x="723268" y="1038077"/>
                    <a:pt x="862321" y="1271844"/>
                    <a:pt x="1030826" y="1468513"/>
                  </a:cubicBezTo>
                  <a:cubicBezTo>
                    <a:pt x="1199089" y="1664942"/>
                    <a:pt x="1398173" y="1825561"/>
                    <a:pt x="1606511" y="1933149"/>
                  </a:cubicBezTo>
                  <a:cubicBezTo>
                    <a:pt x="1820482" y="2043635"/>
                    <a:pt x="2042982" y="2099643"/>
                    <a:pt x="2267816" y="2099643"/>
                  </a:cubicBezTo>
                  <a:cubicBezTo>
                    <a:pt x="2482672" y="2099643"/>
                    <a:pt x="2607321" y="2015390"/>
                    <a:pt x="2868689" y="1824756"/>
                  </a:cubicBezTo>
                  <a:cubicBezTo>
                    <a:pt x="2934111" y="1777037"/>
                    <a:pt x="3001787" y="1727709"/>
                    <a:pt x="3076705" y="1676851"/>
                  </a:cubicBezTo>
                  <a:cubicBezTo>
                    <a:pt x="3341774" y="1497000"/>
                    <a:pt x="3530236" y="1312481"/>
                    <a:pt x="3652712" y="1112593"/>
                  </a:cubicBezTo>
                  <a:cubicBezTo>
                    <a:pt x="3782591" y="900714"/>
                    <a:pt x="3845680" y="658016"/>
                    <a:pt x="3845680" y="370736"/>
                  </a:cubicBezTo>
                  <a:cubicBezTo>
                    <a:pt x="3845680" y="248462"/>
                    <a:pt x="3823726" y="132614"/>
                    <a:pt x="3777375" y="13757"/>
                  </a:cubicBezTo>
                  <a:lnTo>
                    <a:pt x="3771130" y="0"/>
                  </a:lnTo>
                  <a:lnTo>
                    <a:pt x="4280386" y="0"/>
                  </a:lnTo>
                  <a:lnTo>
                    <a:pt x="4315979" y="179000"/>
                  </a:lnTo>
                  <a:cubicBezTo>
                    <a:pt x="4324163" y="240678"/>
                    <a:pt x="4328502" y="304478"/>
                    <a:pt x="4328502" y="370736"/>
                  </a:cubicBezTo>
                  <a:cubicBezTo>
                    <a:pt x="4328502" y="1156771"/>
                    <a:pt x="3951016" y="1667114"/>
                    <a:pt x="3347729" y="2076387"/>
                  </a:cubicBezTo>
                  <a:cubicBezTo>
                    <a:pt x="2985773" y="2321982"/>
                    <a:pt x="2737522" y="2582465"/>
                    <a:pt x="2267816" y="2582465"/>
                  </a:cubicBezTo>
                  <a:cubicBezTo>
                    <a:pt x="1015295" y="2582465"/>
                    <a:pt x="0" y="1299204"/>
                    <a:pt x="0" y="3404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B613766-6995-44A2-A21A-E0D036A1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91623" y="-12150"/>
              <a:ext cx="4328502" cy="2582465"/>
            </a:xfrm>
            <a:custGeom>
              <a:avLst/>
              <a:gdLst>
                <a:gd name="connsiteX0" fmla="*/ 1734 w 4328502"/>
                <a:gd name="connsiteY0" fmla="*/ 0 h 2582465"/>
                <a:gd name="connsiteX1" fmla="*/ 404018 w 4328502"/>
                <a:gd name="connsiteY1" fmla="*/ 0 h 2582465"/>
                <a:gd name="connsiteX2" fmla="*/ 402352 w 4328502"/>
                <a:gd name="connsiteY2" fmla="*/ 34048 h 2582465"/>
                <a:gd name="connsiteX3" fmla="*/ 553717 w 4328502"/>
                <a:gd name="connsiteY3" fmla="*/ 821451 h 2582465"/>
                <a:gd name="connsiteX4" fmla="*/ 969749 w 4328502"/>
                <a:gd name="connsiteY4" fmla="*/ 1520900 h 2582465"/>
                <a:gd name="connsiteX5" fmla="*/ 1569655 w 4328502"/>
                <a:gd name="connsiteY5" fmla="*/ 2004688 h 2582465"/>
                <a:gd name="connsiteX6" fmla="*/ 2267816 w 4328502"/>
                <a:gd name="connsiteY6" fmla="*/ 2180113 h 2582465"/>
                <a:gd name="connsiteX7" fmla="*/ 2916086 w 4328502"/>
                <a:gd name="connsiteY7" fmla="*/ 1889776 h 2582465"/>
                <a:gd name="connsiteX8" fmla="*/ 3121849 w 4328502"/>
                <a:gd name="connsiteY8" fmla="*/ 1743481 h 2582465"/>
                <a:gd name="connsiteX9" fmla="*/ 3926150 w 4328502"/>
                <a:gd name="connsiteY9" fmla="*/ 370736 h 2582465"/>
                <a:gd name="connsiteX10" fmla="*/ 3890864 w 4328502"/>
                <a:gd name="connsiteY10" fmla="*/ 101186 h 2582465"/>
                <a:gd name="connsiteX11" fmla="*/ 3856896 w 4328502"/>
                <a:gd name="connsiteY11" fmla="*/ 0 h 2582465"/>
                <a:gd name="connsiteX12" fmla="*/ 4280386 w 4328502"/>
                <a:gd name="connsiteY12" fmla="*/ 0 h 2582465"/>
                <a:gd name="connsiteX13" fmla="*/ 4315979 w 4328502"/>
                <a:gd name="connsiteY13" fmla="*/ 179000 h 2582465"/>
                <a:gd name="connsiteX14" fmla="*/ 4328502 w 4328502"/>
                <a:gd name="connsiteY14" fmla="*/ 370736 h 2582465"/>
                <a:gd name="connsiteX15" fmla="*/ 3347729 w 4328502"/>
                <a:gd name="connsiteY15" fmla="*/ 2076387 h 2582465"/>
                <a:gd name="connsiteX16" fmla="*/ 2267816 w 4328502"/>
                <a:gd name="connsiteY16" fmla="*/ 2582465 h 2582465"/>
                <a:gd name="connsiteX17" fmla="*/ 0 w 4328502"/>
                <a:gd name="connsiteY17" fmla="*/ 34048 h 258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8502" h="2582465">
                  <a:moveTo>
                    <a:pt x="1734" y="0"/>
                  </a:moveTo>
                  <a:lnTo>
                    <a:pt x="404018" y="0"/>
                  </a:lnTo>
                  <a:lnTo>
                    <a:pt x="402352" y="34048"/>
                  </a:lnTo>
                  <a:cubicBezTo>
                    <a:pt x="402352" y="295496"/>
                    <a:pt x="453209" y="560486"/>
                    <a:pt x="553717" y="821451"/>
                  </a:cubicBezTo>
                  <a:cubicBezTo>
                    <a:pt x="651408" y="1075496"/>
                    <a:pt x="795289" y="1317310"/>
                    <a:pt x="969749" y="1520900"/>
                  </a:cubicBezTo>
                  <a:cubicBezTo>
                    <a:pt x="1147186" y="1728030"/>
                    <a:pt x="1349086" y="1890822"/>
                    <a:pt x="1569655" y="2004688"/>
                  </a:cubicBezTo>
                  <a:cubicBezTo>
                    <a:pt x="1795133" y="2121048"/>
                    <a:pt x="2030026" y="2180113"/>
                    <a:pt x="2267816" y="2180113"/>
                  </a:cubicBezTo>
                  <a:cubicBezTo>
                    <a:pt x="2507377" y="2180113"/>
                    <a:pt x="2647234" y="2085882"/>
                    <a:pt x="2916086" y="1889776"/>
                  </a:cubicBezTo>
                  <a:cubicBezTo>
                    <a:pt x="2980945" y="1842459"/>
                    <a:pt x="3048057" y="1793533"/>
                    <a:pt x="3121849" y="1743481"/>
                  </a:cubicBezTo>
                  <a:cubicBezTo>
                    <a:pt x="3685624" y="1361005"/>
                    <a:pt x="3926150" y="950445"/>
                    <a:pt x="3926150" y="370736"/>
                  </a:cubicBezTo>
                  <a:cubicBezTo>
                    <a:pt x="3926150" y="275620"/>
                    <a:pt x="3913903" y="186836"/>
                    <a:pt x="3890864" y="101186"/>
                  </a:cubicBezTo>
                  <a:lnTo>
                    <a:pt x="3856896" y="0"/>
                  </a:lnTo>
                  <a:lnTo>
                    <a:pt x="4280386" y="0"/>
                  </a:lnTo>
                  <a:lnTo>
                    <a:pt x="4315979" y="179000"/>
                  </a:lnTo>
                  <a:cubicBezTo>
                    <a:pt x="4324163" y="240678"/>
                    <a:pt x="4328502" y="304478"/>
                    <a:pt x="4328502" y="370736"/>
                  </a:cubicBezTo>
                  <a:cubicBezTo>
                    <a:pt x="4328502" y="1156771"/>
                    <a:pt x="3951016" y="1667114"/>
                    <a:pt x="3347729" y="2076387"/>
                  </a:cubicBezTo>
                  <a:cubicBezTo>
                    <a:pt x="2985773" y="2321982"/>
                    <a:pt x="2737522" y="2582465"/>
                    <a:pt x="2267816" y="2582465"/>
                  </a:cubicBezTo>
                  <a:cubicBezTo>
                    <a:pt x="1015295" y="2582465"/>
                    <a:pt x="0" y="1299204"/>
                    <a:pt x="0" y="3404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21023-D344-46F0-A210-55310BCAC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6372" y="-12149"/>
              <a:ext cx="4619000" cy="2609159"/>
            </a:xfrm>
            <a:custGeom>
              <a:avLst/>
              <a:gdLst>
                <a:gd name="connsiteX0" fmla="*/ 22456 w 4619000"/>
                <a:gd name="connsiteY0" fmla="*/ 0 h 2614653"/>
                <a:gd name="connsiteX1" fmla="*/ 147678 w 4619000"/>
                <a:gd name="connsiteY1" fmla="*/ 0 h 2614653"/>
                <a:gd name="connsiteX2" fmla="*/ 145973 w 4619000"/>
                <a:gd name="connsiteY2" fmla="*/ 79675 h 2614653"/>
                <a:gd name="connsiteX3" fmla="*/ 170195 w 4619000"/>
                <a:gd name="connsiteY3" fmla="*/ 405339 h 2614653"/>
                <a:gd name="connsiteX4" fmla="*/ 210108 w 4619000"/>
                <a:gd name="connsiteY4" fmla="*/ 609814 h 2614653"/>
                <a:gd name="connsiteX5" fmla="*/ 267242 w 4619000"/>
                <a:gd name="connsiteY5" fmla="*/ 810587 h 2614653"/>
                <a:gd name="connsiteX6" fmla="*/ 340148 w 4619000"/>
                <a:gd name="connsiteY6" fmla="*/ 1006533 h 2614653"/>
                <a:gd name="connsiteX7" fmla="*/ 428344 w 4619000"/>
                <a:gd name="connsiteY7" fmla="*/ 1196765 h 2614653"/>
                <a:gd name="connsiteX8" fmla="*/ 644970 w 4619000"/>
                <a:gd name="connsiteY8" fmla="*/ 1557594 h 2614653"/>
                <a:gd name="connsiteX9" fmla="*/ 707335 w 4619000"/>
                <a:gd name="connsiteY9" fmla="*/ 1642893 h 2614653"/>
                <a:gd name="connsiteX10" fmla="*/ 707496 w 4619000"/>
                <a:gd name="connsiteY10" fmla="*/ 1643054 h 2614653"/>
                <a:gd name="connsiteX11" fmla="*/ 707657 w 4619000"/>
                <a:gd name="connsiteY11" fmla="*/ 1643214 h 2614653"/>
                <a:gd name="connsiteX12" fmla="*/ 734453 w 4619000"/>
                <a:gd name="connsiteY12" fmla="*/ 1678219 h 2614653"/>
                <a:gd name="connsiteX13" fmla="*/ 740006 w 4619000"/>
                <a:gd name="connsiteY13" fmla="*/ 1685301 h 2614653"/>
                <a:gd name="connsiteX14" fmla="*/ 772757 w 4619000"/>
                <a:gd name="connsiteY14" fmla="*/ 1726340 h 2614653"/>
                <a:gd name="connsiteX15" fmla="*/ 912937 w 4619000"/>
                <a:gd name="connsiteY15" fmla="*/ 1886074 h 2614653"/>
                <a:gd name="connsiteX16" fmla="*/ 1230392 w 4619000"/>
                <a:gd name="connsiteY16" fmla="*/ 2170617 h 2614653"/>
                <a:gd name="connsiteX17" fmla="*/ 1407025 w 4619000"/>
                <a:gd name="connsiteY17" fmla="*/ 2291725 h 2614653"/>
                <a:gd name="connsiteX18" fmla="*/ 1595567 w 4619000"/>
                <a:gd name="connsiteY18" fmla="*/ 2394808 h 2614653"/>
                <a:gd name="connsiteX19" fmla="*/ 1595808 w 4619000"/>
                <a:gd name="connsiteY19" fmla="*/ 2394888 h 2614653"/>
                <a:gd name="connsiteX20" fmla="*/ 1596050 w 4619000"/>
                <a:gd name="connsiteY20" fmla="*/ 2394969 h 2614653"/>
                <a:gd name="connsiteX21" fmla="*/ 1644493 w 4619000"/>
                <a:gd name="connsiteY21" fmla="*/ 2417581 h 2614653"/>
                <a:gd name="connsiteX22" fmla="*/ 1669036 w 4619000"/>
                <a:gd name="connsiteY22" fmla="*/ 2428686 h 2614653"/>
                <a:gd name="connsiteX23" fmla="*/ 1693660 w 4619000"/>
                <a:gd name="connsiteY23" fmla="*/ 2439147 h 2614653"/>
                <a:gd name="connsiteX24" fmla="*/ 1697523 w 4619000"/>
                <a:gd name="connsiteY24" fmla="*/ 2440756 h 2614653"/>
                <a:gd name="connsiteX25" fmla="*/ 1743310 w 4619000"/>
                <a:gd name="connsiteY25" fmla="*/ 2459104 h 2614653"/>
                <a:gd name="connsiteX26" fmla="*/ 1761899 w 4619000"/>
                <a:gd name="connsiteY26" fmla="*/ 2466185 h 2614653"/>
                <a:gd name="connsiteX27" fmla="*/ 1793685 w 4619000"/>
                <a:gd name="connsiteY27" fmla="*/ 2477934 h 2614653"/>
                <a:gd name="connsiteX28" fmla="*/ 1794007 w 4619000"/>
                <a:gd name="connsiteY28" fmla="*/ 2478014 h 2614653"/>
                <a:gd name="connsiteX29" fmla="*/ 1794329 w 4619000"/>
                <a:gd name="connsiteY29" fmla="*/ 2478175 h 2614653"/>
                <a:gd name="connsiteX30" fmla="*/ 2000977 w 4619000"/>
                <a:gd name="connsiteY30" fmla="*/ 2539413 h 2614653"/>
                <a:gd name="connsiteX31" fmla="*/ 2429240 w 4619000"/>
                <a:gd name="connsiteY31" fmla="*/ 2588983 h 2614653"/>
                <a:gd name="connsiteX32" fmla="*/ 2640394 w 4619000"/>
                <a:gd name="connsiteY32" fmla="*/ 2568383 h 2614653"/>
                <a:gd name="connsiteX33" fmla="*/ 2842214 w 4619000"/>
                <a:gd name="connsiteY33" fmla="*/ 2505535 h 2614653"/>
                <a:gd name="connsiteX34" fmla="*/ 2842536 w 4619000"/>
                <a:gd name="connsiteY34" fmla="*/ 2505374 h 2614653"/>
                <a:gd name="connsiteX35" fmla="*/ 2842858 w 4619000"/>
                <a:gd name="connsiteY35" fmla="*/ 2505213 h 2614653"/>
                <a:gd name="connsiteX36" fmla="*/ 2876977 w 4619000"/>
                <a:gd name="connsiteY36" fmla="*/ 2490004 h 2614653"/>
                <a:gd name="connsiteX37" fmla="*/ 2890818 w 4619000"/>
                <a:gd name="connsiteY37" fmla="*/ 2483647 h 2614653"/>
                <a:gd name="connsiteX38" fmla="*/ 2902486 w 4619000"/>
                <a:gd name="connsiteY38" fmla="*/ 2477853 h 2614653"/>
                <a:gd name="connsiteX39" fmla="*/ 2937732 w 4619000"/>
                <a:gd name="connsiteY39" fmla="*/ 2459667 h 2614653"/>
                <a:gd name="connsiteX40" fmla="*/ 2938054 w 4619000"/>
                <a:gd name="connsiteY40" fmla="*/ 2459506 h 2614653"/>
                <a:gd name="connsiteX41" fmla="*/ 2938376 w 4619000"/>
                <a:gd name="connsiteY41" fmla="*/ 2459345 h 2614653"/>
                <a:gd name="connsiteX42" fmla="*/ 3030515 w 4619000"/>
                <a:gd name="connsiteY42" fmla="*/ 2405430 h 2614653"/>
                <a:gd name="connsiteX43" fmla="*/ 3119917 w 4619000"/>
                <a:gd name="connsiteY43" fmla="*/ 2345640 h 2614653"/>
                <a:gd name="connsiteX44" fmla="*/ 3207630 w 4619000"/>
                <a:gd name="connsiteY44" fmla="*/ 2281023 h 2614653"/>
                <a:gd name="connsiteX45" fmla="*/ 3313046 w 4619000"/>
                <a:gd name="connsiteY45" fmla="*/ 2199506 h 2614653"/>
                <a:gd name="connsiteX46" fmla="*/ 3382170 w 4619000"/>
                <a:gd name="connsiteY46" fmla="*/ 2145591 h 2614653"/>
                <a:gd name="connsiteX47" fmla="*/ 3471251 w 4619000"/>
                <a:gd name="connsiteY47" fmla="*/ 2077433 h 2614653"/>
                <a:gd name="connsiteX48" fmla="*/ 3518568 w 4619000"/>
                <a:gd name="connsiteY48" fmla="*/ 2042589 h 2614653"/>
                <a:gd name="connsiteX49" fmla="*/ 3561056 w 4619000"/>
                <a:gd name="connsiteY49" fmla="*/ 2011366 h 2614653"/>
                <a:gd name="connsiteX50" fmla="*/ 3561217 w 4619000"/>
                <a:gd name="connsiteY50" fmla="*/ 2011206 h 2614653"/>
                <a:gd name="connsiteX51" fmla="*/ 3561378 w 4619000"/>
                <a:gd name="connsiteY51" fmla="*/ 2011045 h 2614653"/>
                <a:gd name="connsiteX52" fmla="*/ 3633399 w 4619000"/>
                <a:gd name="connsiteY52" fmla="*/ 1956405 h 2614653"/>
                <a:gd name="connsiteX53" fmla="*/ 3646998 w 4619000"/>
                <a:gd name="connsiteY53" fmla="*/ 1945864 h 2614653"/>
                <a:gd name="connsiteX54" fmla="*/ 3653597 w 4619000"/>
                <a:gd name="connsiteY54" fmla="*/ 1940553 h 2614653"/>
                <a:gd name="connsiteX55" fmla="*/ 3729883 w 4619000"/>
                <a:gd name="connsiteY55" fmla="*/ 1877625 h 2614653"/>
                <a:gd name="connsiteX56" fmla="*/ 3885835 w 4619000"/>
                <a:gd name="connsiteY56" fmla="*/ 1733261 h 2614653"/>
                <a:gd name="connsiteX57" fmla="*/ 4145190 w 4619000"/>
                <a:gd name="connsiteY57" fmla="*/ 1410333 h 2614653"/>
                <a:gd name="connsiteX58" fmla="*/ 4242318 w 4619000"/>
                <a:gd name="connsiteY58" fmla="*/ 1232494 h 2614653"/>
                <a:gd name="connsiteX59" fmla="*/ 4242399 w 4619000"/>
                <a:gd name="connsiteY59" fmla="*/ 1232333 h 2614653"/>
                <a:gd name="connsiteX60" fmla="*/ 4242480 w 4619000"/>
                <a:gd name="connsiteY60" fmla="*/ 1232172 h 2614653"/>
                <a:gd name="connsiteX61" fmla="*/ 4315868 w 4619000"/>
                <a:gd name="connsiteY61" fmla="*/ 1044434 h 2614653"/>
                <a:gd name="connsiteX62" fmla="*/ 4366645 w 4619000"/>
                <a:gd name="connsiteY62" fmla="*/ 848408 h 2614653"/>
                <a:gd name="connsiteX63" fmla="*/ 4383383 w 4619000"/>
                <a:gd name="connsiteY63" fmla="*/ 748947 h 2614653"/>
                <a:gd name="connsiteX64" fmla="*/ 4394729 w 4619000"/>
                <a:gd name="connsiteY64" fmla="*/ 649083 h 2614653"/>
                <a:gd name="connsiteX65" fmla="*/ 4403742 w 4619000"/>
                <a:gd name="connsiteY65" fmla="*/ 442355 h 2614653"/>
                <a:gd name="connsiteX66" fmla="*/ 4403742 w 4619000"/>
                <a:gd name="connsiteY66" fmla="*/ 431974 h 2614653"/>
                <a:gd name="connsiteX67" fmla="*/ 4403823 w 4619000"/>
                <a:gd name="connsiteY67" fmla="*/ 418294 h 2614653"/>
                <a:gd name="connsiteX68" fmla="*/ 4403420 w 4619000"/>
                <a:gd name="connsiteY68" fmla="*/ 391659 h 2614653"/>
                <a:gd name="connsiteX69" fmla="*/ 4403420 w 4619000"/>
                <a:gd name="connsiteY69" fmla="*/ 391417 h 2614653"/>
                <a:gd name="connsiteX70" fmla="*/ 4403420 w 4619000"/>
                <a:gd name="connsiteY70" fmla="*/ 391176 h 2614653"/>
                <a:gd name="connsiteX71" fmla="*/ 4402776 w 4619000"/>
                <a:gd name="connsiteY71" fmla="*/ 366149 h 2614653"/>
                <a:gd name="connsiteX72" fmla="*/ 4401489 w 4619000"/>
                <a:gd name="connsiteY72" fmla="*/ 340962 h 2614653"/>
                <a:gd name="connsiteX73" fmla="*/ 4392879 w 4619000"/>
                <a:gd name="connsiteY73" fmla="*/ 242306 h 2614653"/>
                <a:gd name="connsiteX74" fmla="*/ 4355219 w 4619000"/>
                <a:gd name="connsiteY74" fmla="*/ 50233 h 2614653"/>
                <a:gd name="connsiteX75" fmla="*/ 4337863 w 4619000"/>
                <a:gd name="connsiteY75" fmla="*/ 0 h 2614653"/>
                <a:gd name="connsiteX76" fmla="*/ 4596545 w 4619000"/>
                <a:gd name="connsiteY76" fmla="*/ 0 h 2614653"/>
                <a:gd name="connsiteX77" fmla="*/ 4607077 w 4619000"/>
                <a:gd name="connsiteY77" fmla="*/ 69014 h 2614653"/>
                <a:gd name="connsiteX78" fmla="*/ 4619000 w 4619000"/>
                <a:gd name="connsiteY78" fmla="*/ 305153 h 2614653"/>
                <a:gd name="connsiteX79" fmla="*/ 2309500 w 4619000"/>
                <a:gd name="connsiteY79" fmla="*/ 2614653 h 2614653"/>
                <a:gd name="connsiteX80" fmla="*/ 0 w 4619000"/>
                <a:gd name="connsiteY80" fmla="*/ 305153 h 2614653"/>
                <a:gd name="connsiteX81" fmla="*/ 11923 w 4619000"/>
                <a:gd name="connsiteY81" fmla="*/ 69014 h 261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619000" h="2614653">
                  <a:moveTo>
                    <a:pt x="22456" y="0"/>
                  </a:moveTo>
                  <a:lnTo>
                    <a:pt x="147678" y="0"/>
                  </a:lnTo>
                  <a:lnTo>
                    <a:pt x="145973" y="79675"/>
                  </a:lnTo>
                  <a:cubicBezTo>
                    <a:pt x="145973" y="186942"/>
                    <a:pt x="154101" y="296623"/>
                    <a:pt x="170195" y="405339"/>
                  </a:cubicBezTo>
                  <a:cubicBezTo>
                    <a:pt x="181058" y="476072"/>
                    <a:pt x="194497" y="544874"/>
                    <a:pt x="210108" y="609814"/>
                  </a:cubicBezTo>
                  <a:cubicBezTo>
                    <a:pt x="227168" y="679662"/>
                    <a:pt x="246400" y="747257"/>
                    <a:pt x="267242" y="810587"/>
                  </a:cubicBezTo>
                  <a:cubicBezTo>
                    <a:pt x="288969" y="876814"/>
                    <a:pt x="313513" y="942720"/>
                    <a:pt x="340148" y="1006533"/>
                  </a:cubicBezTo>
                  <a:cubicBezTo>
                    <a:pt x="367025" y="1070587"/>
                    <a:pt x="396719" y="1134561"/>
                    <a:pt x="428344" y="1196765"/>
                  </a:cubicBezTo>
                  <a:cubicBezTo>
                    <a:pt x="491996" y="1321816"/>
                    <a:pt x="564822" y="1443246"/>
                    <a:pt x="644970" y="1557594"/>
                  </a:cubicBezTo>
                  <a:cubicBezTo>
                    <a:pt x="661628" y="1581172"/>
                    <a:pt x="683757" y="1612153"/>
                    <a:pt x="707335" y="1642893"/>
                  </a:cubicBezTo>
                  <a:lnTo>
                    <a:pt x="707496" y="1643054"/>
                  </a:lnTo>
                  <a:lnTo>
                    <a:pt x="707657" y="1643214"/>
                  </a:lnTo>
                  <a:cubicBezTo>
                    <a:pt x="716347" y="1654963"/>
                    <a:pt x="725521" y="1666792"/>
                    <a:pt x="734453" y="1678219"/>
                  </a:cubicBezTo>
                  <a:lnTo>
                    <a:pt x="740006" y="1685301"/>
                  </a:lnTo>
                  <a:cubicBezTo>
                    <a:pt x="751352" y="1700188"/>
                    <a:pt x="762940" y="1714350"/>
                    <a:pt x="772757" y="1726340"/>
                  </a:cubicBezTo>
                  <a:cubicBezTo>
                    <a:pt x="821522" y="1785889"/>
                    <a:pt x="867390" y="1838114"/>
                    <a:pt x="912937" y="1886074"/>
                  </a:cubicBezTo>
                  <a:cubicBezTo>
                    <a:pt x="1011432" y="1990525"/>
                    <a:pt x="1118217" y="2086204"/>
                    <a:pt x="1230392" y="2170617"/>
                  </a:cubicBezTo>
                  <a:cubicBezTo>
                    <a:pt x="1288492" y="2214313"/>
                    <a:pt x="1347959" y="2255111"/>
                    <a:pt x="1407025" y="2291725"/>
                  </a:cubicBezTo>
                  <a:cubicBezTo>
                    <a:pt x="1474700" y="2332765"/>
                    <a:pt x="1536341" y="2366482"/>
                    <a:pt x="1595567" y="2394808"/>
                  </a:cubicBezTo>
                  <a:lnTo>
                    <a:pt x="1595808" y="2394888"/>
                  </a:lnTo>
                  <a:lnTo>
                    <a:pt x="1596050" y="2394969"/>
                  </a:lnTo>
                  <a:cubicBezTo>
                    <a:pt x="1612868" y="2403338"/>
                    <a:pt x="1629928" y="2411063"/>
                    <a:pt x="1644493" y="2417581"/>
                  </a:cubicBezTo>
                  <a:lnTo>
                    <a:pt x="1669036" y="2428686"/>
                  </a:lnTo>
                  <a:lnTo>
                    <a:pt x="1693660" y="2439147"/>
                  </a:lnTo>
                  <a:lnTo>
                    <a:pt x="1697523" y="2440756"/>
                  </a:lnTo>
                  <a:cubicBezTo>
                    <a:pt x="1713214" y="2447275"/>
                    <a:pt x="1728102" y="2453471"/>
                    <a:pt x="1743310" y="2459104"/>
                  </a:cubicBezTo>
                  <a:cubicBezTo>
                    <a:pt x="1749507" y="2461437"/>
                    <a:pt x="1755703" y="2463771"/>
                    <a:pt x="1761899" y="2466185"/>
                  </a:cubicBezTo>
                  <a:cubicBezTo>
                    <a:pt x="1772843" y="2470450"/>
                    <a:pt x="1783224" y="2474393"/>
                    <a:pt x="1793685" y="2477934"/>
                  </a:cubicBezTo>
                  <a:lnTo>
                    <a:pt x="1794007" y="2478014"/>
                  </a:lnTo>
                  <a:lnTo>
                    <a:pt x="1794329" y="2478175"/>
                  </a:lnTo>
                  <a:cubicBezTo>
                    <a:pt x="1863131" y="2503041"/>
                    <a:pt x="1932657" y="2523641"/>
                    <a:pt x="2000977" y="2539413"/>
                  </a:cubicBezTo>
                  <a:cubicBezTo>
                    <a:pt x="2141639" y="2572326"/>
                    <a:pt x="2285761" y="2589063"/>
                    <a:pt x="2429240" y="2588983"/>
                  </a:cubicBezTo>
                  <a:cubicBezTo>
                    <a:pt x="2501824" y="2588500"/>
                    <a:pt x="2573041" y="2581580"/>
                    <a:pt x="2640394" y="2568383"/>
                  </a:cubicBezTo>
                  <a:cubicBezTo>
                    <a:pt x="2711691" y="2553656"/>
                    <a:pt x="2779608" y="2532573"/>
                    <a:pt x="2842214" y="2505535"/>
                  </a:cubicBezTo>
                  <a:lnTo>
                    <a:pt x="2842536" y="2505374"/>
                  </a:lnTo>
                  <a:lnTo>
                    <a:pt x="2842858" y="2505213"/>
                  </a:lnTo>
                  <a:cubicBezTo>
                    <a:pt x="2854124" y="2500626"/>
                    <a:pt x="2865229" y="2495476"/>
                    <a:pt x="2876977" y="2490004"/>
                  </a:cubicBezTo>
                  <a:cubicBezTo>
                    <a:pt x="2881564" y="2487912"/>
                    <a:pt x="2886151" y="2485739"/>
                    <a:pt x="2890818" y="2483647"/>
                  </a:cubicBezTo>
                  <a:cubicBezTo>
                    <a:pt x="2894761" y="2481716"/>
                    <a:pt x="2898624" y="2479785"/>
                    <a:pt x="2902486" y="2477853"/>
                  </a:cubicBezTo>
                  <a:cubicBezTo>
                    <a:pt x="2914718" y="2471738"/>
                    <a:pt x="2926306" y="2465944"/>
                    <a:pt x="2937732" y="2459667"/>
                  </a:cubicBezTo>
                  <a:lnTo>
                    <a:pt x="2938054" y="2459506"/>
                  </a:lnTo>
                  <a:lnTo>
                    <a:pt x="2938376" y="2459345"/>
                  </a:lnTo>
                  <a:cubicBezTo>
                    <a:pt x="2965817" y="2444941"/>
                    <a:pt x="2994223" y="2428364"/>
                    <a:pt x="3030515" y="2405430"/>
                  </a:cubicBezTo>
                  <a:cubicBezTo>
                    <a:pt x="3059082" y="2387566"/>
                    <a:pt x="3087005" y="2368494"/>
                    <a:pt x="3119917" y="2345640"/>
                  </a:cubicBezTo>
                  <a:cubicBezTo>
                    <a:pt x="3150174" y="2324155"/>
                    <a:pt x="3179787" y="2301945"/>
                    <a:pt x="3207630" y="2281023"/>
                  </a:cubicBezTo>
                  <a:cubicBezTo>
                    <a:pt x="3242957" y="2254387"/>
                    <a:pt x="3278605" y="2226464"/>
                    <a:pt x="3313046" y="2199506"/>
                  </a:cubicBezTo>
                  <a:cubicBezTo>
                    <a:pt x="3335658" y="2181803"/>
                    <a:pt x="3358995" y="2163456"/>
                    <a:pt x="3382170" y="2145591"/>
                  </a:cubicBezTo>
                  <a:cubicBezTo>
                    <a:pt x="3406392" y="2126842"/>
                    <a:pt x="3438339" y="2102137"/>
                    <a:pt x="3471251" y="2077433"/>
                  </a:cubicBezTo>
                  <a:cubicBezTo>
                    <a:pt x="3486782" y="2065684"/>
                    <a:pt x="3502956" y="2053935"/>
                    <a:pt x="3518568" y="2042589"/>
                  </a:cubicBezTo>
                  <a:cubicBezTo>
                    <a:pt x="3533374" y="2031806"/>
                    <a:pt x="3547456" y="2021586"/>
                    <a:pt x="3561056" y="2011366"/>
                  </a:cubicBezTo>
                  <a:lnTo>
                    <a:pt x="3561217" y="2011206"/>
                  </a:lnTo>
                  <a:lnTo>
                    <a:pt x="3561378" y="2011045"/>
                  </a:lnTo>
                  <a:cubicBezTo>
                    <a:pt x="3585599" y="1993422"/>
                    <a:pt x="3609902" y="1974592"/>
                    <a:pt x="3633399" y="1956405"/>
                  </a:cubicBezTo>
                  <a:lnTo>
                    <a:pt x="3646998" y="1945864"/>
                  </a:lnTo>
                  <a:lnTo>
                    <a:pt x="3653597" y="1940553"/>
                  </a:lnTo>
                  <a:cubicBezTo>
                    <a:pt x="3678865" y="1920113"/>
                    <a:pt x="3705018" y="1899110"/>
                    <a:pt x="3729883" y="1877625"/>
                  </a:cubicBezTo>
                  <a:cubicBezTo>
                    <a:pt x="3785247" y="1830389"/>
                    <a:pt x="3837713" y="1781785"/>
                    <a:pt x="3885835" y="1733261"/>
                  </a:cubicBezTo>
                  <a:cubicBezTo>
                    <a:pt x="3987790" y="1629937"/>
                    <a:pt x="4075101" y="1521221"/>
                    <a:pt x="4145190" y="1410333"/>
                  </a:cubicBezTo>
                  <a:cubicBezTo>
                    <a:pt x="4184541" y="1347566"/>
                    <a:pt x="4216327" y="1289467"/>
                    <a:pt x="4242318" y="1232494"/>
                  </a:cubicBezTo>
                  <a:lnTo>
                    <a:pt x="4242399" y="1232333"/>
                  </a:lnTo>
                  <a:lnTo>
                    <a:pt x="4242480" y="1232172"/>
                  </a:lnTo>
                  <a:cubicBezTo>
                    <a:pt x="4269759" y="1174233"/>
                    <a:pt x="4294463" y="1111064"/>
                    <a:pt x="4315868" y="1044434"/>
                  </a:cubicBezTo>
                  <a:cubicBezTo>
                    <a:pt x="4335584" y="983116"/>
                    <a:pt x="4352724" y="917130"/>
                    <a:pt x="4366645" y="848408"/>
                  </a:cubicBezTo>
                  <a:cubicBezTo>
                    <a:pt x="4372922" y="816784"/>
                    <a:pt x="4378555" y="783228"/>
                    <a:pt x="4383383" y="748947"/>
                  </a:cubicBezTo>
                  <a:cubicBezTo>
                    <a:pt x="4387890" y="716759"/>
                    <a:pt x="4391671" y="683122"/>
                    <a:pt x="4394729" y="649083"/>
                  </a:cubicBezTo>
                  <a:cubicBezTo>
                    <a:pt x="4400684" y="583983"/>
                    <a:pt x="4403581" y="516388"/>
                    <a:pt x="4403742" y="442355"/>
                  </a:cubicBezTo>
                  <a:lnTo>
                    <a:pt x="4403742" y="431974"/>
                  </a:lnTo>
                  <a:cubicBezTo>
                    <a:pt x="4403823" y="427387"/>
                    <a:pt x="4403823" y="422881"/>
                    <a:pt x="4403823" y="418294"/>
                  </a:cubicBezTo>
                  <a:cubicBezTo>
                    <a:pt x="4403823" y="407270"/>
                    <a:pt x="4403742" y="399062"/>
                    <a:pt x="4403420" y="391659"/>
                  </a:cubicBezTo>
                  <a:lnTo>
                    <a:pt x="4403420" y="391417"/>
                  </a:lnTo>
                  <a:lnTo>
                    <a:pt x="4403420" y="391176"/>
                  </a:lnTo>
                  <a:lnTo>
                    <a:pt x="4402776" y="366149"/>
                  </a:lnTo>
                  <a:lnTo>
                    <a:pt x="4401489" y="340962"/>
                  </a:lnTo>
                  <a:cubicBezTo>
                    <a:pt x="4400201" y="312315"/>
                    <a:pt x="4397546" y="281817"/>
                    <a:pt x="4392879" y="242306"/>
                  </a:cubicBezTo>
                  <a:cubicBezTo>
                    <a:pt x="4385033" y="178131"/>
                    <a:pt x="4372439" y="113955"/>
                    <a:pt x="4355219" y="50233"/>
                  </a:cubicBezTo>
                  <a:lnTo>
                    <a:pt x="4337863" y="0"/>
                  </a:lnTo>
                  <a:lnTo>
                    <a:pt x="4596545" y="0"/>
                  </a:lnTo>
                  <a:lnTo>
                    <a:pt x="4607077" y="69014"/>
                  </a:lnTo>
                  <a:cubicBezTo>
                    <a:pt x="4614961" y="146655"/>
                    <a:pt x="4619000" y="225432"/>
                    <a:pt x="4619000" y="305153"/>
                  </a:cubicBezTo>
                  <a:cubicBezTo>
                    <a:pt x="4619000" y="1580689"/>
                    <a:pt x="3585036" y="2614653"/>
                    <a:pt x="2309500" y="2614653"/>
                  </a:cubicBezTo>
                  <a:cubicBezTo>
                    <a:pt x="1033964" y="2614653"/>
                    <a:pt x="0" y="1580689"/>
                    <a:pt x="0" y="305153"/>
                  </a:cubicBezTo>
                  <a:cubicBezTo>
                    <a:pt x="0" y="225432"/>
                    <a:pt x="4039" y="146655"/>
                    <a:pt x="11923" y="69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6352218-10DD-425E-846C-2766AF166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257008"/>
            <a:ext cx="5409237" cy="4597224"/>
            <a:chOff x="0" y="2317967"/>
            <a:chExt cx="5635126" cy="453626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3A2ABA4-7C75-400B-B004-AE4520FF0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36191"/>
              <a:ext cx="5485018" cy="4518038"/>
            </a:xfrm>
            <a:custGeom>
              <a:avLst/>
              <a:gdLst>
                <a:gd name="connsiteX0" fmla="*/ 1989265 w 5485018"/>
                <a:gd name="connsiteY0" fmla="*/ 0 h 4518038"/>
                <a:gd name="connsiteX1" fmla="*/ 2112245 w 5485018"/>
                <a:gd name="connsiteY1" fmla="*/ 1937 h 4518038"/>
                <a:gd name="connsiteX2" fmla="*/ 2119933 w 5485018"/>
                <a:gd name="connsiteY2" fmla="*/ 1937 h 4518038"/>
                <a:gd name="connsiteX3" fmla="*/ 5333582 w 5485018"/>
                <a:gd name="connsiteY3" fmla="*/ 4434610 h 4518038"/>
                <a:gd name="connsiteX4" fmla="*/ 5305435 w 5485018"/>
                <a:gd name="connsiteY4" fmla="*/ 4518038 h 4518038"/>
                <a:gd name="connsiteX5" fmla="*/ 4512666 w 5485018"/>
                <a:gd name="connsiteY5" fmla="*/ 4518038 h 4518038"/>
                <a:gd name="connsiteX6" fmla="*/ 4574099 w 5485018"/>
                <a:gd name="connsiteY6" fmla="*/ 4368919 h 4518038"/>
                <a:gd name="connsiteX7" fmla="*/ 4741091 w 5485018"/>
                <a:gd name="connsiteY7" fmla="*/ 3389833 h 4518038"/>
                <a:gd name="connsiteX8" fmla="*/ 4569388 w 5485018"/>
                <a:gd name="connsiteY8" fmla="*/ 2387755 h 4518038"/>
                <a:gd name="connsiteX9" fmla="*/ 4073248 w 5485018"/>
                <a:gd name="connsiteY9" fmla="*/ 1537907 h 4518038"/>
                <a:gd name="connsiteX10" fmla="*/ 3276102 w 5485018"/>
                <a:gd name="connsiteY10" fmla="*/ 955249 h 4518038"/>
                <a:gd name="connsiteX11" fmla="*/ 2119808 w 5485018"/>
                <a:gd name="connsiteY11" fmla="*/ 727992 h 4518038"/>
                <a:gd name="connsiteX12" fmla="*/ 2112990 w 5485018"/>
                <a:gd name="connsiteY12" fmla="*/ 727992 h 4518038"/>
                <a:gd name="connsiteX13" fmla="*/ 2100468 w 5485018"/>
                <a:gd name="connsiteY13" fmla="*/ 727992 h 4518038"/>
                <a:gd name="connsiteX14" fmla="*/ 2087947 w 5485018"/>
                <a:gd name="connsiteY14" fmla="*/ 727629 h 4518038"/>
                <a:gd name="connsiteX15" fmla="*/ 1989265 w 5485018"/>
                <a:gd name="connsiteY15" fmla="*/ 726055 h 4518038"/>
                <a:gd name="connsiteX16" fmla="*/ 946901 w 5485018"/>
                <a:gd name="connsiteY16" fmla="*/ 945810 h 4518038"/>
                <a:gd name="connsiteX17" fmla="*/ 218808 w 5485018"/>
                <a:gd name="connsiteY17" fmla="*/ 1519271 h 4518038"/>
                <a:gd name="connsiteX18" fmla="*/ 77177 w 5485018"/>
                <a:gd name="connsiteY18" fmla="*/ 1709761 h 4518038"/>
                <a:gd name="connsiteX19" fmla="*/ 0 w 5485018"/>
                <a:gd name="connsiteY19" fmla="*/ 1837634 h 4518038"/>
                <a:gd name="connsiteX20" fmla="*/ 0 w 5485018"/>
                <a:gd name="connsiteY20" fmla="*/ 701173 h 4518038"/>
                <a:gd name="connsiteX21" fmla="*/ 94238 w 5485018"/>
                <a:gd name="connsiteY21" fmla="*/ 618817 h 4518038"/>
                <a:gd name="connsiteX22" fmla="*/ 1989265 w 5485018"/>
                <a:gd name="connsiteY22" fmla="*/ 0 h 451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85018" h="4518038">
                  <a:moveTo>
                    <a:pt x="1989265" y="0"/>
                  </a:moveTo>
                  <a:cubicBezTo>
                    <a:pt x="2030052" y="0"/>
                    <a:pt x="2070466" y="606"/>
                    <a:pt x="2112245" y="1937"/>
                  </a:cubicBezTo>
                  <a:cubicBezTo>
                    <a:pt x="2114725" y="1937"/>
                    <a:pt x="2117453" y="1937"/>
                    <a:pt x="2119933" y="1937"/>
                  </a:cubicBezTo>
                  <a:cubicBezTo>
                    <a:pt x="4808915" y="1937"/>
                    <a:pt x="5916843" y="2490455"/>
                    <a:pt x="5333582" y="4434610"/>
                  </a:cubicBezTo>
                  <a:lnTo>
                    <a:pt x="5305435" y="4518038"/>
                  </a:lnTo>
                  <a:lnTo>
                    <a:pt x="4512666" y="4518038"/>
                  </a:lnTo>
                  <a:lnTo>
                    <a:pt x="4574099" y="4368919"/>
                  </a:lnTo>
                  <a:cubicBezTo>
                    <a:pt x="4684932" y="4060345"/>
                    <a:pt x="4741091" y="3730957"/>
                    <a:pt x="4741091" y="3389833"/>
                  </a:cubicBezTo>
                  <a:cubicBezTo>
                    <a:pt x="4741091" y="3043625"/>
                    <a:pt x="4683319" y="2706493"/>
                    <a:pt x="4569388" y="2387755"/>
                  </a:cubicBezTo>
                  <a:cubicBezTo>
                    <a:pt x="4454218" y="2065386"/>
                    <a:pt x="4287225" y="1779441"/>
                    <a:pt x="4073248" y="1537907"/>
                  </a:cubicBezTo>
                  <a:cubicBezTo>
                    <a:pt x="3850965" y="1287054"/>
                    <a:pt x="3582688" y="1091019"/>
                    <a:pt x="3276102" y="955249"/>
                  </a:cubicBezTo>
                  <a:cubicBezTo>
                    <a:pt x="2935427" y="804470"/>
                    <a:pt x="2546399" y="727992"/>
                    <a:pt x="2119808" y="727992"/>
                  </a:cubicBezTo>
                  <a:lnTo>
                    <a:pt x="2112990" y="727992"/>
                  </a:lnTo>
                  <a:lnTo>
                    <a:pt x="2100468" y="727992"/>
                  </a:lnTo>
                  <a:lnTo>
                    <a:pt x="2087947" y="727629"/>
                  </a:lnTo>
                  <a:cubicBezTo>
                    <a:pt x="2054599" y="726541"/>
                    <a:pt x="2022241" y="726055"/>
                    <a:pt x="1989265" y="726055"/>
                  </a:cubicBezTo>
                  <a:cubicBezTo>
                    <a:pt x="1603957" y="726055"/>
                    <a:pt x="1253114" y="799872"/>
                    <a:pt x="946901" y="945810"/>
                  </a:cubicBezTo>
                  <a:cubicBezTo>
                    <a:pt x="667837" y="1078435"/>
                    <a:pt x="422869" y="1271444"/>
                    <a:pt x="218808" y="1519271"/>
                  </a:cubicBezTo>
                  <a:cubicBezTo>
                    <a:pt x="168847" y="1579957"/>
                    <a:pt x="121614" y="1643495"/>
                    <a:pt x="77177" y="1709761"/>
                  </a:cubicBezTo>
                  <a:lnTo>
                    <a:pt x="0" y="1837634"/>
                  </a:lnTo>
                  <a:lnTo>
                    <a:pt x="0" y="701173"/>
                  </a:lnTo>
                  <a:lnTo>
                    <a:pt x="94238" y="618817"/>
                  </a:lnTo>
                  <a:cubicBezTo>
                    <a:pt x="583605" y="235740"/>
                    <a:pt x="1215977" y="0"/>
                    <a:pt x="1989265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ADE4509-9115-467E-836A-106D01A0E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36191"/>
              <a:ext cx="5485018" cy="4518038"/>
            </a:xfrm>
            <a:custGeom>
              <a:avLst/>
              <a:gdLst>
                <a:gd name="connsiteX0" fmla="*/ 1989265 w 5485018"/>
                <a:gd name="connsiteY0" fmla="*/ 0 h 4518038"/>
                <a:gd name="connsiteX1" fmla="*/ 2112245 w 5485018"/>
                <a:gd name="connsiteY1" fmla="*/ 1937 h 4518038"/>
                <a:gd name="connsiteX2" fmla="*/ 2119933 w 5485018"/>
                <a:gd name="connsiteY2" fmla="*/ 1937 h 4518038"/>
                <a:gd name="connsiteX3" fmla="*/ 5333582 w 5485018"/>
                <a:gd name="connsiteY3" fmla="*/ 4434610 h 4518038"/>
                <a:gd name="connsiteX4" fmla="*/ 5305435 w 5485018"/>
                <a:gd name="connsiteY4" fmla="*/ 4518038 h 4518038"/>
                <a:gd name="connsiteX5" fmla="*/ 4646095 w 5485018"/>
                <a:gd name="connsiteY5" fmla="*/ 4518038 h 4518038"/>
                <a:gd name="connsiteX6" fmla="*/ 4691006 w 5485018"/>
                <a:gd name="connsiteY6" fmla="*/ 4409093 h 4518038"/>
                <a:gd name="connsiteX7" fmla="*/ 4864938 w 5485018"/>
                <a:gd name="connsiteY7" fmla="*/ 3389953 h 4518038"/>
                <a:gd name="connsiteX8" fmla="*/ 4686293 w 5485018"/>
                <a:gd name="connsiteY8" fmla="*/ 2347943 h 4518038"/>
                <a:gd name="connsiteX9" fmla="*/ 4166848 w 5485018"/>
                <a:gd name="connsiteY9" fmla="*/ 1458888 h 4518038"/>
                <a:gd name="connsiteX10" fmla="*/ 3327179 w 5485018"/>
                <a:gd name="connsiteY10" fmla="*/ 845129 h 4518038"/>
                <a:gd name="connsiteX11" fmla="*/ 2119684 w 5485018"/>
                <a:gd name="connsiteY11" fmla="*/ 607104 h 4518038"/>
                <a:gd name="connsiteX12" fmla="*/ 2113362 w 5485018"/>
                <a:gd name="connsiteY12" fmla="*/ 607104 h 4518038"/>
                <a:gd name="connsiteX13" fmla="*/ 2102700 w 5485018"/>
                <a:gd name="connsiteY13" fmla="*/ 607104 h 4518038"/>
                <a:gd name="connsiteX14" fmla="*/ 2092038 w 5485018"/>
                <a:gd name="connsiteY14" fmla="*/ 606740 h 4518038"/>
                <a:gd name="connsiteX15" fmla="*/ 1989265 w 5485018"/>
                <a:gd name="connsiteY15" fmla="*/ 605046 h 4518038"/>
                <a:gd name="connsiteX16" fmla="*/ 892105 w 5485018"/>
                <a:gd name="connsiteY16" fmla="*/ 837143 h 4518038"/>
                <a:gd name="connsiteX17" fmla="*/ 121738 w 5485018"/>
                <a:gd name="connsiteY17" fmla="*/ 1443641 h 4518038"/>
                <a:gd name="connsiteX18" fmla="*/ 0 w 5485018"/>
                <a:gd name="connsiteY18" fmla="*/ 1607393 h 4518038"/>
                <a:gd name="connsiteX19" fmla="*/ 0 w 5485018"/>
                <a:gd name="connsiteY19" fmla="*/ 701173 h 4518038"/>
                <a:gd name="connsiteX20" fmla="*/ 94238 w 5485018"/>
                <a:gd name="connsiteY20" fmla="*/ 618817 h 4518038"/>
                <a:gd name="connsiteX21" fmla="*/ 1989265 w 5485018"/>
                <a:gd name="connsiteY21" fmla="*/ 0 h 451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85018" h="4518038">
                  <a:moveTo>
                    <a:pt x="1989265" y="0"/>
                  </a:moveTo>
                  <a:cubicBezTo>
                    <a:pt x="2030052" y="0"/>
                    <a:pt x="2070466" y="606"/>
                    <a:pt x="2112245" y="1937"/>
                  </a:cubicBezTo>
                  <a:cubicBezTo>
                    <a:pt x="2114725" y="1937"/>
                    <a:pt x="2117453" y="1937"/>
                    <a:pt x="2119933" y="1937"/>
                  </a:cubicBezTo>
                  <a:cubicBezTo>
                    <a:pt x="4808915" y="1937"/>
                    <a:pt x="5916843" y="2490455"/>
                    <a:pt x="5333582" y="4434610"/>
                  </a:cubicBezTo>
                  <a:lnTo>
                    <a:pt x="5305435" y="4518038"/>
                  </a:lnTo>
                  <a:lnTo>
                    <a:pt x="4646095" y="4518038"/>
                  </a:lnTo>
                  <a:lnTo>
                    <a:pt x="4691006" y="4409093"/>
                  </a:lnTo>
                  <a:cubicBezTo>
                    <a:pt x="4806425" y="4087572"/>
                    <a:pt x="4864938" y="3744753"/>
                    <a:pt x="4864938" y="3389953"/>
                  </a:cubicBezTo>
                  <a:cubicBezTo>
                    <a:pt x="4864938" y="3030072"/>
                    <a:pt x="4804812" y="2679509"/>
                    <a:pt x="4686293" y="2347943"/>
                  </a:cubicBezTo>
                  <a:cubicBezTo>
                    <a:pt x="4565916" y="2011174"/>
                    <a:pt x="4391115" y="1712040"/>
                    <a:pt x="4166848" y="1458888"/>
                  </a:cubicBezTo>
                  <a:cubicBezTo>
                    <a:pt x="3932787" y="1194604"/>
                    <a:pt x="3650253" y="988162"/>
                    <a:pt x="3327179" y="845129"/>
                  </a:cubicBezTo>
                  <a:cubicBezTo>
                    <a:pt x="2970387" y="687212"/>
                    <a:pt x="2564126" y="607104"/>
                    <a:pt x="2119684" y="607104"/>
                  </a:cubicBezTo>
                  <a:lnTo>
                    <a:pt x="2113362" y="607104"/>
                  </a:lnTo>
                  <a:lnTo>
                    <a:pt x="2102700" y="607104"/>
                  </a:lnTo>
                  <a:lnTo>
                    <a:pt x="2092038" y="606740"/>
                  </a:lnTo>
                  <a:cubicBezTo>
                    <a:pt x="2057202" y="605532"/>
                    <a:pt x="2023605" y="605046"/>
                    <a:pt x="1989265" y="605046"/>
                  </a:cubicBezTo>
                  <a:cubicBezTo>
                    <a:pt x="1584989" y="605046"/>
                    <a:pt x="1215923" y="682977"/>
                    <a:pt x="892105" y="837143"/>
                  </a:cubicBezTo>
                  <a:cubicBezTo>
                    <a:pt x="596554" y="977755"/>
                    <a:pt x="337327" y="1181776"/>
                    <a:pt x="121738" y="1443641"/>
                  </a:cubicBezTo>
                  <a:lnTo>
                    <a:pt x="0" y="1607393"/>
                  </a:lnTo>
                  <a:lnTo>
                    <a:pt x="0" y="701173"/>
                  </a:lnTo>
                  <a:lnTo>
                    <a:pt x="94238" y="618817"/>
                  </a:lnTo>
                  <a:cubicBezTo>
                    <a:pt x="583605" y="235740"/>
                    <a:pt x="1215977" y="0"/>
                    <a:pt x="1989265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8AEE038-5037-42A4-9563-BCE140CA4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61563"/>
              <a:ext cx="5474293" cy="4492666"/>
            </a:xfrm>
            <a:custGeom>
              <a:avLst/>
              <a:gdLst>
                <a:gd name="connsiteX0" fmla="*/ 2115592 w 5474293"/>
                <a:gd name="connsiteY0" fmla="*/ 41 h 4492666"/>
                <a:gd name="connsiteX1" fmla="*/ 3398462 w 5474293"/>
                <a:gd name="connsiteY1" fmla="*/ 218585 h 4492666"/>
                <a:gd name="connsiteX2" fmla="*/ 3475450 w 5474293"/>
                <a:gd name="connsiteY2" fmla="*/ 248231 h 4492666"/>
                <a:gd name="connsiteX3" fmla="*/ 3514006 w 5474293"/>
                <a:gd name="connsiteY3" fmla="*/ 262994 h 4492666"/>
                <a:gd name="connsiteX4" fmla="*/ 3551818 w 5474293"/>
                <a:gd name="connsiteY4" fmla="*/ 279573 h 4492666"/>
                <a:gd name="connsiteX5" fmla="*/ 3627317 w 5474293"/>
                <a:gd name="connsiteY5" fmla="*/ 313213 h 4492666"/>
                <a:gd name="connsiteX6" fmla="*/ 3665128 w 5474293"/>
                <a:gd name="connsiteY6" fmla="*/ 330033 h 4492666"/>
                <a:gd name="connsiteX7" fmla="*/ 3702071 w 5474293"/>
                <a:gd name="connsiteY7" fmla="*/ 348669 h 4492666"/>
                <a:gd name="connsiteX8" fmla="*/ 3775959 w 5474293"/>
                <a:gd name="connsiteY8" fmla="*/ 386060 h 4492666"/>
                <a:gd name="connsiteX9" fmla="*/ 3812905 w 5474293"/>
                <a:gd name="connsiteY9" fmla="*/ 404817 h 4492666"/>
                <a:gd name="connsiteX10" fmla="*/ 3848855 w 5474293"/>
                <a:gd name="connsiteY10" fmla="*/ 425267 h 4492666"/>
                <a:gd name="connsiteX11" fmla="*/ 3920762 w 5474293"/>
                <a:gd name="connsiteY11" fmla="*/ 466653 h 4492666"/>
                <a:gd name="connsiteX12" fmla="*/ 3956712 w 5474293"/>
                <a:gd name="connsiteY12" fmla="*/ 487466 h 4492666"/>
                <a:gd name="connsiteX13" fmla="*/ 3991550 w 5474293"/>
                <a:gd name="connsiteY13" fmla="*/ 509852 h 4492666"/>
                <a:gd name="connsiteX14" fmla="*/ 4511739 w 5474293"/>
                <a:gd name="connsiteY14" fmla="*/ 921042 h 4492666"/>
                <a:gd name="connsiteX15" fmla="*/ 4933990 w 5474293"/>
                <a:gd name="connsiteY15" fmla="*/ 1431579 h 4492666"/>
                <a:gd name="connsiteX16" fmla="*/ 5244418 w 5474293"/>
                <a:gd name="connsiteY16" fmla="*/ 2014241 h 4492666"/>
                <a:gd name="connsiteX17" fmla="*/ 5433601 w 5474293"/>
                <a:gd name="connsiteY17" fmla="*/ 2643851 h 4492666"/>
                <a:gd name="connsiteX18" fmla="*/ 5469182 w 5474293"/>
                <a:gd name="connsiteY18" fmla="*/ 2969730 h 4492666"/>
                <a:gd name="connsiteX19" fmla="*/ 5472280 w 5474293"/>
                <a:gd name="connsiteY19" fmla="*/ 3051530 h 4492666"/>
                <a:gd name="connsiteX20" fmla="*/ 5473893 w 5474293"/>
                <a:gd name="connsiteY20" fmla="*/ 3133213 h 4492666"/>
                <a:gd name="connsiteX21" fmla="*/ 5473396 w 5474293"/>
                <a:gd name="connsiteY21" fmla="*/ 3214894 h 4492666"/>
                <a:gd name="connsiteX22" fmla="*/ 5471413 w 5474293"/>
                <a:gd name="connsiteY22" fmla="*/ 3296455 h 4492666"/>
                <a:gd name="connsiteX23" fmla="*/ 5370003 w 5474293"/>
                <a:gd name="connsiteY23" fmla="*/ 3937439 h 4492666"/>
                <a:gd name="connsiteX24" fmla="*/ 5330578 w 5474293"/>
                <a:gd name="connsiteY24" fmla="*/ 4093542 h 4492666"/>
                <a:gd name="connsiteX25" fmla="*/ 5309380 w 5474293"/>
                <a:gd name="connsiteY25" fmla="*/ 4170988 h 4492666"/>
                <a:gd name="connsiteX26" fmla="*/ 5289173 w 5474293"/>
                <a:gd name="connsiteY26" fmla="*/ 4248555 h 4492666"/>
                <a:gd name="connsiteX27" fmla="*/ 5266983 w 5474293"/>
                <a:gd name="connsiteY27" fmla="*/ 4325639 h 4492666"/>
                <a:gd name="connsiteX28" fmla="*/ 5245039 w 5474293"/>
                <a:gd name="connsiteY28" fmla="*/ 4402599 h 4492666"/>
                <a:gd name="connsiteX29" fmla="*/ 5216062 w 5474293"/>
                <a:gd name="connsiteY29" fmla="*/ 4492666 h 4492666"/>
                <a:gd name="connsiteX30" fmla="*/ 4901582 w 5474293"/>
                <a:gd name="connsiteY30" fmla="*/ 4492666 h 4492666"/>
                <a:gd name="connsiteX31" fmla="*/ 4912791 w 5474293"/>
                <a:gd name="connsiteY31" fmla="*/ 4462983 h 4492666"/>
                <a:gd name="connsiteX32" fmla="*/ 4934983 w 5474293"/>
                <a:gd name="connsiteY32" fmla="*/ 4393040 h 4492666"/>
                <a:gd name="connsiteX33" fmla="*/ 4956181 w 5474293"/>
                <a:gd name="connsiteY33" fmla="*/ 4322734 h 4492666"/>
                <a:gd name="connsiteX34" fmla="*/ 4990895 w 5474293"/>
                <a:gd name="connsiteY34" fmla="*/ 4180064 h 4492666"/>
                <a:gd name="connsiteX35" fmla="*/ 5014697 w 5474293"/>
                <a:gd name="connsiteY35" fmla="*/ 4035216 h 4492666"/>
                <a:gd name="connsiteX36" fmla="*/ 5026474 w 5474293"/>
                <a:gd name="connsiteY36" fmla="*/ 3888915 h 4492666"/>
                <a:gd name="connsiteX37" fmla="*/ 4998580 w 5474293"/>
                <a:gd name="connsiteY37" fmla="*/ 3307225 h 4492666"/>
                <a:gd name="connsiteX38" fmla="*/ 4990770 w 5474293"/>
                <a:gd name="connsiteY38" fmla="*/ 3235586 h 4492666"/>
                <a:gd name="connsiteX39" fmla="*/ 4982093 w 5474293"/>
                <a:gd name="connsiteY39" fmla="*/ 3164190 h 4492666"/>
                <a:gd name="connsiteX40" fmla="*/ 4971556 w 5474293"/>
                <a:gd name="connsiteY40" fmla="*/ 3093158 h 4492666"/>
                <a:gd name="connsiteX41" fmla="*/ 4960024 w 5474293"/>
                <a:gd name="connsiteY41" fmla="*/ 3022368 h 4492666"/>
                <a:gd name="connsiteX42" fmla="*/ 4946883 w 5474293"/>
                <a:gd name="connsiteY42" fmla="*/ 2951941 h 4492666"/>
                <a:gd name="connsiteX43" fmla="*/ 4940685 w 5474293"/>
                <a:gd name="connsiteY43" fmla="*/ 2916728 h 4492666"/>
                <a:gd name="connsiteX44" fmla="*/ 4933123 w 5474293"/>
                <a:gd name="connsiteY44" fmla="*/ 2881754 h 4492666"/>
                <a:gd name="connsiteX45" fmla="*/ 4918494 w 5474293"/>
                <a:gd name="connsiteY45" fmla="*/ 2811812 h 4492666"/>
                <a:gd name="connsiteX46" fmla="*/ 4911553 w 5474293"/>
                <a:gd name="connsiteY46" fmla="*/ 2776841 h 4492666"/>
                <a:gd name="connsiteX47" fmla="*/ 4903494 w 5474293"/>
                <a:gd name="connsiteY47" fmla="*/ 2742111 h 4492666"/>
                <a:gd name="connsiteX48" fmla="*/ 4755594 w 5474293"/>
                <a:gd name="connsiteY48" fmla="*/ 2192244 h 4492666"/>
                <a:gd name="connsiteX49" fmla="*/ 4523888 w 5474293"/>
                <a:gd name="connsiteY49" fmla="*/ 1671057 h 4492666"/>
                <a:gd name="connsiteX50" fmla="*/ 4489176 w 5474293"/>
                <a:gd name="connsiteY50" fmla="*/ 1608376 h 4492666"/>
                <a:gd name="connsiteX51" fmla="*/ 4451613 w 5474293"/>
                <a:gd name="connsiteY51" fmla="*/ 1547507 h 4492666"/>
                <a:gd name="connsiteX52" fmla="*/ 4414049 w 5474293"/>
                <a:gd name="connsiteY52" fmla="*/ 1486398 h 4492666"/>
                <a:gd name="connsiteX53" fmla="*/ 4373758 w 5474293"/>
                <a:gd name="connsiteY53" fmla="*/ 1427104 h 4492666"/>
                <a:gd name="connsiteX54" fmla="*/ 4332971 w 5474293"/>
                <a:gd name="connsiteY54" fmla="*/ 1367930 h 4492666"/>
                <a:gd name="connsiteX55" fmla="*/ 4289828 w 5474293"/>
                <a:gd name="connsiteY55" fmla="*/ 1310450 h 4492666"/>
                <a:gd name="connsiteX56" fmla="*/ 4268258 w 5474293"/>
                <a:gd name="connsiteY56" fmla="*/ 1281651 h 4492666"/>
                <a:gd name="connsiteX57" fmla="*/ 4257471 w 5474293"/>
                <a:gd name="connsiteY57" fmla="*/ 1267250 h 4492666"/>
                <a:gd name="connsiteX58" fmla="*/ 4245941 w 5474293"/>
                <a:gd name="connsiteY58" fmla="*/ 1253455 h 4492666"/>
                <a:gd name="connsiteX59" fmla="*/ 4199824 w 5474293"/>
                <a:gd name="connsiteY59" fmla="*/ 1198154 h 4492666"/>
                <a:gd name="connsiteX60" fmla="*/ 3782406 w 5474293"/>
                <a:gd name="connsiteY60" fmla="*/ 797372 h 4492666"/>
                <a:gd name="connsiteX61" fmla="*/ 3540661 w 5474293"/>
                <a:gd name="connsiteY61" fmla="*/ 632194 h 4492666"/>
                <a:gd name="connsiteX62" fmla="*/ 3279449 w 5474293"/>
                <a:gd name="connsiteY62" fmla="*/ 495211 h 4492666"/>
                <a:gd name="connsiteX63" fmla="*/ 2712893 w 5474293"/>
                <a:gd name="connsiteY63" fmla="*/ 311278 h 4492666"/>
                <a:gd name="connsiteX64" fmla="*/ 2639377 w 5474293"/>
                <a:gd name="connsiteY64" fmla="*/ 295787 h 4492666"/>
                <a:gd name="connsiteX65" fmla="*/ 2564993 w 5474293"/>
                <a:gd name="connsiteY65" fmla="*/ 284291 h 4492666"/>
                <a:gd name="connsiteX66" fmla="*/ 2415482 w 5474293"/>
                <a:gd name="connsiteY66" fmla="*/ 264446 h 4492666"/>
                <a:gd name="connsiteX67" fmla="*/ 2340231 w 5474293"/>
                <a:gd name="connsiteY67" fmla="*/ 257428 h 4492666"/>
                <a:gd name="connsiteX68" fmla="*/ 2264732 w 5474293"/>
                <a:gd name="connsiteY68" fmla="*/ 251982 h 4492666"/>
                <a:gd name="connsiteX69" fmla="*/ 2112989 w 5474293"/>
                <a:gd name="connsiteY69" fmla="*/ 245811 h 4492666"/>
                <a:gd name="connsiteX70" fmla="*/ 1515068 w 5474293"/>
                <a:gd name="connsiteY70" fmla="*/ 306677 h 4492666"/>
                <a:gd name="connsiteX71" fmla="*/ 963016 w 5474293"/>
                <a:gd name="connsiteY71" fmla="*/ 513967 h 4492666"/>
                <a:gd name="connsiteX72" fmla="*/ 485101 w 5474293"/>
                <a:gd name="connsiteY72" fmla="*/ 835489 h 4492666"/>
                <a:gd name="connsiteX73" fmla="*/ 377616 w 5474293"/>
                <a:gd name="connsiteY73" fmla="*/ 929391 h 4492666"/>
                <a:gd name="connsiteX74" fmla="*/ 350963 w 5474293"/>
                <a:gd name="connsiteY74" fmla="*/ 952869 h 4492666"/>
                <a:gd name="connsiteX75" fmla="*/ 325177 w 5474293"/>
                <a:gd name="connsiteY75" fmla="*/ 977433 h 4492666"/>
                <a:gd name="connsiteX76" fmla="*/ 273108 w 5474293"/>
                <a:gd name="connsiteY76" fmla="*/ 1026079 h 4492666"/>
                <a:gd name="connsiteX77" fmla="*/ 246950 w 5474293"/>
                <a:gd name="connsiteY77" fmla="*/ 1050280 h 4492666"/>
                <a:gd name="connsiteX78" fmla="*/ 221907 w 5474293"/>
                <a:gd name="connsiteY78" fmla="*/ 1075572 h 4492666"/>
                <a:gd name="connsiteX79" fmla="*/ 171698 w 5474293"/>
                <a:gd name="connsiteY79" fmla="*/ 1126154 h 4492666"/>
                <a:gd name="connsiteX80" fmla="*/ 123596 w 5474293"/>
                <a:gd name="connsiteY80" fmla="*/ 1178793 h 4492666"/>
                <a:gd name="connsiteX81" fmla="*/ 76734 w 5474293"/>
                <a:gd name="connsiteY81" fmla="*/ 1232642 h 4492666"/>
                <a:gd name="connsiteX82" fmla="*/ 0 w 5474293"/>
                <a:gd name="connsiteY82" fmla="*/ 1334855 h 4492666"/>
                <a:gd name="connsiteX83" fmla="*/ 0 w 5474293"/>
                <a:gd name="connsiteY83" fmla="*/ 663435 h 4492666"/>
                <a:gd name="connsiteX84" fmla="*/ 16483 w 5474293"/>
                <a:gd name="connsiteY84" fmla="*/ 648530 h 4492666"/>
                <a:gd name="connsiteX85" fmla="*/ 48220 w 5474293"/>
                <a:gd name="connsiteY85" fmla="*/ 620940 h 4492666"/>
                <a:gd name="connsiteX86" fmla="*/ 81570 w 5474293"/>
                <a:gd name="connsiteY86" fmla="*/ 595043 h 4492666"/>
                <a:gd name="connsiteX87" fmla="*/ 217693 w 5474293"/>
                <a:gd name="connsiteY87" fmla="*/ 495573 h 4492666"/>
                <a:gd name="connsiteX88" fmla="*/ 817844 w 5474293"/>
                <a:gd name="connsiteY88" fmla="*/ 193898 h 4492666"/>
                <a:gd name="connsiteX89" fmla="*/ 1463494 w 5474293"/>
                <a:gd name="connsiteY89" fmla="*/ 41427 h 4492666"/>
                <a:gd name="connsiteX90" fmla="*/ 2115592 w 5474293"/>
                <a:gd name="connsiteY90" fmla="*/ 41 h 449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474293" h="4492666">
                  <a:moveTo>
                    <a:pt x="2115592" y="41"/>
                  </a:moveTo>
                  <a:cubicBezTo>
                    <a:pt x="2546769" y="1129"/>
                    <a:pt x="2985634" y="65627"/>
                    <a:pt x="3398462" y="218585"/>
                  </a:cubicBezTo>
                  <a:lnTo>
                    <a:pt x="3475450" y="248231"/>
                  </a:lnTo>
                  <a:lnTo>
                    <a:pt x="3514006" y="262994"/>
                  </a:lnTo>
                  <a:cubicBezTo>
                    <a:pt x="3526651" y="268318"/>
                    <a:pt x="3539171" y="274006"/>
                    <a:pt x="3551818" y="279573"/>
                  </a:cubicBezTo>
                  <a:lnTo>
                    <a:pt x="3627317" y="313213"/>
                  </a:lnTo>
                  <a:lnTo>
                    <a:pt x="3665128" y="330033"/>
                  </a:lnTo>
                  <a:cubicBezTo>
                    <a:pt x="3677650" y="335841"/>
                    <a:pt x="3689676" y="342377"/>
                    <a:pt x="3702071" y="348669"/>
                  </a:cubicBezTo>
                  <a:lnTo>
                    <a:pt x="3775959" y="386060"/>
                  </a:lnTo>
                  <a:lnTo>
                    <a:pt x="3812905" y="404817"/>
                  </a:lnTo>
                  <a:cubicBezTo>
                    <a:pt x="3825054" y="411352"/>
                    <a:pt x="3836832" y="418491"/>
                    <a:pt x="3848855" y="425267"/>
                  </a:cubicBezTo>
                  <a:lnTo>
                    <a:pt x="3920762" y="466653"/>
                  </a:lnTo>
                  <a:lnTo>
                    <a:pt x="3956712" y="487466"/>
                  </a:lnTo>
                  <a:lnTo>
                    <a:pt x="3991550" y="509852"/>
                  </a:lnTo>
                  <a:cubicBezTo>
                    <a:pt x="4178500" y="628078"/>
                    <a:pt x="4353674" y="766030"/>
                    <a:pt x="4511739" y="921042"/>
                  </a:cubicBezTo>
                  <a:cubicBezTo>
                    <a:pt x="4669309" y="1076539"/>
                    <a:pt x="4811754" y="1247647"/>
                    <a:pt x="4933990" y="1431579"/>
                  </a:cubicBezTo>
                  <a:cubicBezTo>
                    <a:pt x="5056724" y="1615272"/>
                    <a:pt x="5159993" y="1811186"/>
                    <a:pt x="5244418" y="2014241"/>
                  </a:cubicBezTo>
                  <a:cubicBezTo>
                    <a:pt x="5327481" y="2217657"/>
                    <a:pt x="5396409" y="2427728"/>
                    <a:pt x="5433601" y="2643851"/>
                  </a:cubicBezTo>
                  <a:cubicBezTo>
                    <a:pt x="5452446" y="2751792"/>
                    <a:pt x="5463480" y="2860819"/>
                    <a:pt x="5469182" y="2969730"/>
                  </a:cubicBezTo>
                  <a:cubicBezTo>
                    <a:pt x="5471413" y="2996957"/>
                    <a:pt x="5471785" y="3024183"/>
                    <a:pt x="5472280" y="3051530"/>
                  </a:cubicBezTo>
                  <a:lnTo>
                    <a:pt x="5473893" y="3133213"/>
                  </a:lnTo>
                  <a:cubicBezTo>
                    <a:pt x="5474883" y="3160441"/>
                    <a:pt x="5473770" y="3187667"/>
                    <a:pt x="5473396" y="3214894"/>
                  </a:cubicBezTo>
                  <a:lnTo>
                    <a:pt x="5471413" y="3296455"/>
                  </a:lnTo>
                  <a:cubicBezTo>
                    <a:pt x="5463726" y="3513909"/>
                    <a:pt x="5421452" y="3728700"/>
                    <a:pt x="5370003" y="3937439"/>
                  </a:cubicBezTo>
                  <a:cubicBezTo>
                    <a:pt x="5356367" y="3989595"/>
                    <a:pt x="5343100" y="4041629"/>
                    <a:pt x="5330578" y="4093542"/>
                  </a:cubicBezTo>
                  <a:lnTo>
                    <a:pt x="5309380" y="4170988"/>
                  </a:lnTo>
                  <a:lnTo>
                    <a:pt x="5289173" y="4248555"/>
                  </a:lnTo>
                  <a:lnTo>
                    <a:pt x="5266983" y="4325639"/>
                  </a:lnTo>
                  <a:cubicBezTo>
                    <a:pt x="5259667" y="4351292"/>
                    <a:pt x="5253096" y="4377187"/>
                    <a:pt x="5245039" y="4402599"/>
                  </a:cubicBezTo>
                  <a:lnTo>
                    <a:pt x="5216062" y="4492666"/>
                  </a:lnTo>
                  <a:lnTo>
                    <a:pt x="4901582" y="4492666"/>
                  </a:lnTo>
                  <a:lnTo>
                    <a:pt x="4912791" y="4462983"/>
                  </a:lnTo>
                  <a:cubicBezTo>
                    <a:pt x="4921718" y="4440114"/>
                    <a:pt x="4927669" y="4416273"/>
                    <a:pt x="4934983" y="4393040"/>
                  </a:cubicBezTo>
                  <a:lnTo>
                    <a:pt x="4956181" y="4322734"/>
                  </a:lnTo>
                  <a:cubicBezTo>
                    <a:pt x="4968704" y="4275420"/>
                    <a:pt x="4979862" y="4227742"/>
                    <a:pt x="4990895" y="4180064"/>
                  </a:cubicBezTo>
                  <a:cubicBezTo>
                    <a:pt x="5000067" y="4131903"/>
                    <a:pt x="5007506" y="4083498"/>
                    <a:pt x="5014697" y="4035216"/>
                  </a:cubicBezTo>
                  <a:cubicBezTo>
                    <a:pt x="5019284" y="3986327"/>
                    <a:pt x="5023871" y="3937683"/>
                    <a:pt x="5026474" y="3888915"/>
                  </a:cubicBezTo>
                  <a:cubicBezTo>
                    <a:pt x="5034534" y="3693002"/>
                    <a:pt x="5016310" y="3498298"/>
                    <a:pt x="4998580" y="3307225"/>
                  </a:cubicBezTo>
                  <a:lnTo>
                    <a:pt x="4990770" y="3235586"/>
                  </a:lnTo>
                  <a:cubicBezTo>
                    <a:pt x="4988167" y="3211748"/>
                    <a:pt x="4986182" y="3187910"/>
                    <a:pt x="4982093" y="3164190"/>
                  </a:cubicBezTo>
                  <a:lnTo>
                    <a:pt x="4971556" y="3093158"/>
                  </a:lnTo>
                  <a:cubicBezTo>
                    <a:pt x="4968084" y="3069442"/>
                    <a:pt x="4964735" y="3045844"/>
                    <a:pt x="4960024" y="3022368"/>
                  </a:cubicBezTo>
                  <a:lnTo>
                    <a:pt x="4946883" y="2951941"/>
                  </a:lnTo>
                  <a:lnTo>
                    <a:pt x="4940685" y="2916728"/>
                  </a:lnTo>
                  <a:cubicBezTo>
                    <a:pt x="4938454" y="2904988"/>
                    <a:pt x="4935603" y="2893372"/>
                    <a:pt x="4933123" y="2881754"/>
                  </a:cubicBezTo>
                  <a:cubicBezTo>
                    <a:pt x="4927915" y="2858522"/>
                    <a:pt x="4923205" y="2835167"/>
                    <a:pt x="4918494" y="2811812"/>
                  </a:cubicBezTo>
                  <a:lnTo>
                    <a:pt x="4911553" y="2776841"/>
                  </a:lnTo>
                  <a:lnTo>
                    <a:pt x="4903494" y="2742111"/>
                  </a:lnTo>
                  <a:cubicBezTo>
                    <a:pt x="4862335" y="2556724"/>
                    <a:pt x="4819069" y="2371579"/>
                    <a:pt x="4755594" y="2192244"/>
                  </a:cubicBezTo>
                  <a:cubicBezTo>
                    <a:pt x="4693607" y="2012547"/>
                    <a:pt x="4616123" y="1837930"/>
                    <a:pt x="4523888" y="1671057"/>
                  </a:cubicBezTo>
                  <a:lnTo>
                    <a:pt x="4489176" y="1608376"/>
                  </a:lnTo>
                  <a:lnTo>
                    <a:pt x="4451613" y="1547507"/>
                  </a:lnTo>
                  <a:cubicBezTo>
                    <a:pt x="4439092" y="1527178"/>
                    <a:pt x="4427065" y="1506485"/>
                    <a:pt x="4414049" y="1486398"/>
                  </a:cubicBezTo>
                  <a:lnTo>
                    <a:pt x="4373758" y="1427104"/>
                  </a:lnTo>
                  <a:cubicBezTo>
                    <a:pt x="4360121" y="1407499"/>
                    <a:pt x="4347475" y="1387050"/>
                    <a:pt x="4332971" y="1367930"/>
                  </a:cubicBezTo>
                  <a:lnTo>
                    <a:pt x="4289828" y="1310450"/>
                  </a:lnTo>
                  <a:lnTo>
                    <a:pt x="4268258" y="1281651"/>
                  </a:lnTo>
                  <a:lnTo>
                    <a:pt x="4257471" y="1267250"/>
                  </a:lnTo>
                  <a:lnTo>
                    <a:pt x="4245941" y="1253455"/>
                  </a:lnTo>
                  <a:lnTo>
                    <a:pt x="4199824" y="1198154"/>
                  </a:lnTo>
                  <a:cubicBezTo>
                    <a:pt x="4076223" y="1051127"/>
                    <a:pt x="3936878" y="915598"/>
                    <a:pt x="3782406" y="797372"/>
                  </a:cubicBezTo>
                  <a:cubicBezTo>
                    <a:pt x="3705172" y="738198"/>
                    <a:pt x="3624465" y="683017"/>
                    <a:pt x="3540661" y="632194"/>
                  </a:cubicBezTo>
                  <a:cubicBezTo>
                    <a:pt x="3456483" y="582217"/>
                    <a:pt x="3369578" y="535749"/>
                    <a:pt x="3279449" y="495211"/>
                  </a:cubicBezTo>
                  <a:cubicBezTo>
                    <a:pt x="3099688" y="413287"/>
                    <a:pt x="2908894" y="352421"/>
                    <a:pt x="2712893" y="311278"/>
                  </a:cubicBezTo>
                  <a:lnTo>
                    <a:pt x="2639377" y="295787"/>
                  </a:lnTo>
                  <a:cubicBezTo>
                    <a:pt x="2614706" y="291552"/>
                    <a:pt x="2589789" y="288163"/>
                    <a:pt x="2564993" y="284291"/>
                  </a:cubicBezTo>
                  <a:cubicBezTo>
                    <a:pt x="2515280" y="277031"/>
                    <a:pt x="2465817" y="268198"/>
                    <a:pt x="2415482" y="264446"/>
                  </a:cubicBezTo>
                  <a:lnTo>
                    <a:pt x="2340231" y="257428"/>
                  </a:lnTo>
                  <a:cubicBezTo>
                    <a:pt x="2315188" y="255129"/>
                    <a:pt x="2290147" y="252466"/>
                    <a:pt x="2264732" y="251982"/>
                  </a:cubicBezTo>
                  <a:lnTo>
                    <a:pt x="2112989" y="245811"/>
                  </a:lnTo>
                  <a:cubicBezTo>
                    <a:pt x="1910292" y="242179"/>
                    <a:pt x="1709334" y="261422"/>
                    <a:pt x="1515068" y="306677"/>
                  </a:cubicBezTo>
                  <a:cubicBezTo>
                    <a:pt x="1320802" y="351572"/>
                    <a:pt x="1135214" y="423574"/>
                    <a:pt x="963016" y="513967"/>
                  </a:cubicBezTo>
                  <a:cubicBezTo>
                    <a:pt x="790695" y="604482"/>
                    <a:pt x="631639" y="713754"/>
                    <a:pt x="485101" y="835489"/>
                  </a:cubicBezTo>
                  <a:cubicBezTo>
                    <a:pt x="447290" y="864410"/>
                    <a:pt x="413445" y="898292"/>
                    <a:pt x="377616" y="929391"/>
                  </a:cubicBezTo>
                  <a:lnTo>
                    <a:pt x="350963" y="952869"/>
                  </a:lnTo>
                  <a:cubicBezTo>
                    <a:pt x="342160" y="960855"/>
                    <a:pt x="333854" y="969326"/>
                    <a:pt x="325177" y="977433"/>
                  </a:cubicBezTo>
                  <a:cubicBezTo>
                    <a:pt x="307943" y="993770"/>
                    <a:pt x="290712" y="1010106"/>
                    <a:pt x="273108" y="1026079"/>
                  </a:cubicBezTo>
                  <a:cubicBezTo>
                    <a:pt x="264431" y="1034187"/>
                    <a:pt x="255379" y="1041931"/>
                    <a:pt x="246950" y="1050280"/>
                  </a:cubicBezTo>
                  <a:lnTo>
                    <a:pt x="221907" y="1075572"/>
                  </a:lnTo>
                  <a:lnTo>
                    <a:pt x="171698" y="1126154"/>
                  </a:lnTo>
                  <a:cubicBezTo>
                    <a:pt x="154467" y="1142611"/>
                    <a:pt x="139340" y="1161005"/>
                    <a:pt x="123596" y="1178793"/>
                  </a:cubicBezTo>
                  <a:lnTo>
                    <a:pt x="76734" y="1232642"/>
                  </a:lnTo>
                  <a:lnTo>
                    <a:pt x="0" y="1334855"/>
                  </a:lnTo>
                  <a:lnTo>
                    <a:pt x="0" y="663435"/>
                  </a:lnTo>
                  <a:lnTo>
                    <a:pt x="16483" y="648530"/>
                  </a:lnTo>
                  <a:cubicBezTo>
                    <a:pt x="27021" y="639332"/>
                    <a:pt x="37312" y="629893"/>
                    <a:pt x="48220" y="620940"/>
                  </a:cubicBezTo>
                  <a:lnTo>
                    <a:pt x="81570" y="595043"/>
                  </a:lnTo>
                  <a:cubicBezTo>
                    <a:pt x="126324" y="560920"/>
                    <a:pt x="170334" y="526189"/>
                    <a:pt x="217693" y="495573"/>
                  </a:cubicBezTo>
                  <a:cubicBezTo>
                    <a:pt x="403528" y="368636"/>
                    <a:pt x="607091" y="267955"/>
                    <a:pt x="817844" y="193898"/>
                  </a:cubicBezTo>
                  <a:cubicBezTo>
                    <a:pt x="1028722" y="119356"/>
                    <a:pt x="1246293" y="71921"/>
                    <a:pt x="1463494" y="41427"/>
                  </a:cubicBezTo>
                  <a:cubicBezTo>
                    <a:pt x="1681315" y="11537"/>
                    <a:pt x="1899630" y="-805"/>
                    <a:pt x="2115592" y="4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4432E34-6BBC-4765-8C67-2A6E9F418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28207"/>
              <a:ext cx="5455589" cy="4526023"/>
            </a:xfrm>
            <a:custGeom>
              <a:avLst/>
              <a:gdLst>
                <a:gd name="connsiteX0" fmla="*/ 1959882 w 5455589"/>
                <a:gd name="connsiteY0" fmla="*/ 0 h 4526023"/>
                <a:gd name="connsiteX1" fmla="*/ 2082862 w 5455589"/>
                <a:gd name="connsiteY1" fmla="*/ 1937 h 4526023"/>
                <a:gd name="connsiteX2" fmla="*/ 2090550 w 5455589"/>
                <a:gd name="connsiteY2" fmla="*/ 1937 h 4526023"/>
                <a:gd name="connsiteX3" fmla="*/ 5304164 w 5455589"/>
                <a:gd name="connsiteY3" fmla="*/ 4434610 h 4526023"/>
                <a:gd name="connsiteX4" fmla="*/ 5273324 w 5455589"/>
                <a:gd name="connsiteY4" fmla="*/ 4526023 h 4526023"/>
                <a:gd name="connsiteX5" fmla="*/ 4480043 w 5455589"/>
                <a:gd name="connsiteY5" fmla="*/ 4526023 h 4526023"/>
                <a:gd name="connsiteX6" fmla="*/ 4544716 w 5455589"/>
                <a:gd name="connsiteY6" fmla="*/ 4369040 h 4526023"/>
                <a:gd name="connsiteX7" fmla="*/ 4711707 w 5455589"/>
                <a:gd name="connsiteY7" fmla="*/ 3389953 h 4526023"/>
                <a:gd name="connsiteX8" fmla="*/ 4540005 w 5455589"/>
                <a:gd name="connsiteY8" fmla="*/ 2387756 h 4526023"/>
                <a:gd name="connsiteX9" fmla="*/ 4043865 w 5455589"/>
                <a:gd name="connsiteY9" fmla="*/ 1537907 h 4526023"/>
                <a:gd name="connsiteX10" fmla="*/ 3246721 w 5455589"/>
                <a:gd name="connsiteY10" fmla="*/ 955249 h 4526023"/>
                <a:gd name="connsiteX11" fmla="*/ 2090425 w 5455589"/>
                <a:gd name="connsiteY11" fmla="*/ 727992 h 4526023"/>
                <a:gd name="connsiteX12" fmla="*/ 2083606 w 5455589"/>
                <a:gd name="connsiteY12" fmla="*/ 727992 h 4526023"/>
                <a:gd name="connsiteX13" fmla="*/ 2071085 w 5455589"/>
                <a:gd name="connsiteY13" fmla="*/ 727992 h 4526023"/>
                <a:gd name="connsiteX14" fmla="*/ 2058564 w 5455589"/>
                <a:gd name="connsiteY14" fmla="*/ 727630 h 4526023"/>
                <a:gd name="connsiteX15" fmla="*/ 1959882 w 5455589"/>
                <a:gd name="connsiteY15" fmla="*/ 726055 h 4526023"/>
                <a:gd name="connsiteX16" fmla="*/ 917394 w 5455589"/>
                <a:gd name="connsiteY16" fmla="*/ 945930 h 4526023"/>
                <a:gd name="connsiteX17" fmla="*/ 189425 w 5455589"/>
                <a:gd name="connsiteY17" fmla="*/ 1519394 h 4526023"/>
                <a:gd name="connsiteX18" fmla="*/ 47794 w 5455589"/>
                <a:gd name="connsiteY18" fmla="*/ 1709883 h 4526023"/>
                <a:gd name="connsiteX19" fmla="*/ 0 w 5455589"/>
                <a:gd name="connsiteY19" fmla="*/ 1789072 h 4526023"/>
                <a:gd name="connsiteX20" fmla="*/ 0 w 5455589"/>
                <a:gd name="connsiteY20" fmla="*/ 675495 h 4526023"/>
                <a:gd name="connsiteX21" fmla="*/ 64855 w 5455589"/>
                <a:gd name="connsiteY21" fmla="*/ 618817 h 4526023"/>
                <a:gd name="connsiteX22" fmla="*/ 1959882 w 5455589"/>
                <a:gd name="connsiteY22" fmla="*/ 0 h 45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5589" h="4526023">
                  <a:moveTo>
                    <a:pt x="1959882" y="0"/>
                  </a:moveTo>
                  <a:cubicBezTo>
                    <a:pt x="2000792" y="0"/>
                    <a:pt x="2041209" y="606"/>
                    <a:pt x="2082862" y="1937"/>
                  </a:cubicBezTo>
                  <a:cubicBezTo>
                    <a:pt x="2085342" y="1937"/>
                    <a:pt x="2088070" y="1937"/>
                    <a:pt x="2090550" y="1937"/>
                  </a:cubicBezTo>
                  <a:cubicBezTo>
                    <a:pt x="4779457" y="1937"/>
                    <a:pt x="5887402" y="2490455"/>
                    <a:pt x="5304164" y="4434610"/>
                  </a:cubicBezTo>
                  <a:lnTo>
                    <a:pt x="5273324" y="4526023"/>
                  </a:lnTo>
                  <a:lnTo>
                    <a:pt x="4480043" y="4526023"/>
                  </a:lnTo>
                  <a:lnTo>
                    <a:pt x="4544716" y="4369040"/>
                  </a:lnTo>
                  <a:cubicBezTo>
                    <a:pt x="4655547" y="4060465"/>
                    <a:pt x="4711707" y="3731077"/>
                    <a:pt x="4711707" y="3389953"/>
                  </a:cubicBezTo>
                  <a:cubicBezTo>
                    <a:pt x="4711707" y="3043625"/>
                    <a:pt x="4653936" y="2706493"/>
                    <a:pt x="4540005" y="2387756"/>
                  </a:cubicBezTo>
                  <a:cubicBezTo>
                    <a:pt x="4424835" y="2065386"/>
                    <a:pt x="4257842" y="1779441"/>
                    <a:pt x="4043865" y="1537907"/>
                  </a:cubicBezTo>
                  <a:cubicBezTo>
                    <a:pt x="3821582" y="1287054"/>
                    <a:pt x="3553305" y="1091020"/>
                    <a:pt x="3246721" y="955249"/>
                  </a:cubicBezTo>
                  <a:cubicBezTo>
                    <a:pt x="2906044" y="804470"/>
                    <a:pt x="2517016" y="727992"/>
                    <a:pt x="2090425" y="727992"/>
                  </a:cubicBezTo>
                  <a:lnTo>
                    <a:pt x="2083606" y="727992"/>
                  </a:lnTo>
                  <a:lnTo>
                    <a:pt x="2071085" y="727992"/>
                  </a:lnTo>
                  <a:lnTo>
                    <a:pt x="2058564" y="727630"/>
                  </a:lnTo>
                  <a:cubicBezTo>
                    <a:pt x="2025216" y="726541"/>
                    <a:pt x="1992858" y="726055"/>
                    <a:pt x="1959882" y="726055"/>
                  </a:cubicBezTo>
                  <a:cubicBezTo>
                    <a:pt x="1574698" y="726055"/>
                    <a:pt x="1223854" y="799992"/>
                    <a:pt x="917394" y="945930"/>
                  </a:cubicBezTo>
                  <a:cubicBezTo>
                    <a:pt x="638454" y="1078555"/>
                    <a:pt x="393486" y="1271566"/>
                    <a:pt x="189425" y="1519394"/>
                  </a:cubicBezTo>
                  <a:cubicBezTo>
                    <a:pt x="139464" y="1580080"/>
                    <a:pt x="92231" y="1643617"/>
                    <a:pt x="47794" y="1709883"/>
                  </a:cubicBezTo>
                  <a:lnTo>
                    <a:pt x="0" y="1789072"/>
                  </a:lnTo>
                  <a:lnTo>
                    <a:pt x="0" y="675495"/>
                  </a:lnTo>
                  <a:lnTo>
                    <a:pt x="64855" y="618817"/>
                  </a:lnTo>
                  <a:cubicBezTo>
                    <a:pt x="554222" y="235740"/>
                    <a:pt x="1186594" y="0"/>
                    <a:pt x="195988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3D4367F-6965-4855-B998-98587267C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28207"/>
              <a:ext cx="5455589" cy="4526023"/>
            </a:xfrm>
            <a:custGeom>
              <a:avLst/>
              <a:gdLst>
                <a:gd name="connsiteX0" fmla="*/ 1959882 w 5455589"/>
                <a:gd name="connsiteY0" fmla="*/ 0 h 4526023"/>
                <a:gd name="connsiteX1" fmla="*/ 2082862 w 5455589"/>
                <a:gd name="connsiteY1" fmla="*/ 1937 h 4526023"/>
                <a:gd name="connsiteX2" fmla="*/ 2090550 w 5455589"/>
                <a:gd name="connsiteY2" fmla="*/ 1937 h 4526023"/>
                <a:gd name="connsiteX3" fmla="*/ 5304164 w 5455589"/>
                <a:gd name="connsiteY3" fmla="*/ 4434610 h 4526023"/>
                <a:gd name="connsiteX4" fmla="*/ 5273324 w 5455589"/>
                <a:gd name="connsiteY4" fmla="*/ 4526023 h 4526023"/>
                <a:gd name="connsiteX5" fmla="*/ 4613420 w 5455589"/>
                <a:gd name="connsiteY5" fmla="*/ 4526023 h 4526023"/>
                <a:gd name="connsiteX6" fmla="*/ 4661623 w 5455589"/>
                <a:gd name="connsiteY6" fmla="*/ 4409094 h 4526023"/>
                <a:gd name="connsiteX7" fmla="*/ 4835557 w 5455589"/>
                <a:gd name="connsiteY7" fmla="*/ 3389953 h 4526023"/>
                <a:gd name="connsiteX8" fmla="*/ 4656910 w 5455589"/>
                <a:gd name="connsiteY8" fmla="*/ 2347944 h 4526023"/>
                <a:gd name="connsiteX9" fmla="*/ 4137464 w 5455589"/>
                <a:gd name="connsiteY9" fmla="*/ 1458888 h 4526023"/>
                <a:gd name="connsiteX10" fmla="*/ 3297796 w 5455589"/>
                <a:gd name="connsiteY10" fmla="*/ 845129 h 4526023"/>
                <a:gd name="connsiteX11" fmla="*/ 2090301 w 5455589"/>
                <a:gd name="connsiteY11" fmla="*/ 607104 h 4526023"/>
                <a:gd name="connsiteX12" fmla="*/ 2083978 w 5455589"/>
                <a:gd name="connsiteY12" fmla="*/ 607104 h 4526023"/>
                <a:gd name="connsiteX13" fmla="*/ 2073317 w 5455589"/>
                <a:gd name="connsiteY13" fmla="*/ 607104 h 4526023"/>
                <a:gd name="connsiteX14" fmla="*/ 2062656 w 5455589"/>
                <a:gd name="connsiteY14" fmla="*/ 606741 h 4526023"/>
                <a:gd name="connsiteX15" fmla="*/ 1959882 w 5455589"/>
                <a:gd name="connsiteY15" fmla="*/ 605046 h 4526023"/>
                <a:gd name="connsiteX16" fmla="*/ 862722 w 5455589"/>
                <a:gd name="connsiteY16" fmla="*/ 837143 h 4526023"/>
                <a:gd name="connsiteX17" fmla="*/ 92355 w 5455589"/>
                <a:gd name="connsiteY17" fmla="*/ 1443641 h 4526023"/>
                <a:gd name="connsiteX18" fmla="*/ 0 w 5455589"/>
                <a:gd name="connsiteY18" fmla="*/ 1567870 h 4526023"/>
                <a:gd name="connsiteX19" fmla="*/ 0 w 5455589"/>
                <a:gd name="connsiteY19" fmla="*/ 675495 h 4526023"/>
                <a:gd name="connsiteX20" fmla="*/ 64855 w 5455589"/>
                <a:gd name="connsiteY20" fmla="*/ 618817 h 4526023"/>
                <a:gd name="connsiteX21" fmla="*/ 1959882 w 5455589"/>
                <a:gd name="connsiteY21" fmla="*/ 0 h 45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55589" h="4526023">
                  <a:moveTo>
                    <a:pt x="1959882" y="0"/>
                  </a:moveTo>
                  <a:cubicBezTo>
                    <a:pt x="2000792" y="0"/>
                    <a:pt x="2041209" y="606"/>
                    <a:pt x="2082862" y="1937"/>
                  </a:cubicBezTo>
                  <a:cubicBezTo>
                    <a:pt x="2085342" y="1937"/>
                    <a:pt x="2088070" y="1937"/>
                    <a:pt x="2090550" y="1937"/>
                  </a:cubicBezTo>
                  <a:cubicBezTo>
                    <a:pt x="4779457" y="1937"/>
                    <a:pt x="5887402" y="2490455"/>
                    <a:pt x="5304164" y="4434610"/>
                  </a:cubicBezTo>
                  <a:lnTo>
                    <a:pt x="5273324" y="4526023"/>
                  </a:lnTo>
                  <a:lnTo>
                    <a:pt x="4613420" y="4526023"/>
                  </a:lnTo>
                  <a:lnTo>
                    <a:pt x="4661623" y="4409094"/>
                  </a:lnTo>
                  <a:cubicBezTo>
                    <a:pt x="4777041" y="4087572"/>
                    <a:pt x="4835557" y="3744753"/>
                    <a:pt x="4835557" y="3389953"/>
                  </a:cubicBezTo>
                  <a:cubicBezTo>
                    <a:pt x="4835557" y="3030072"/>
                    <a:pt x="4775428" y="2679509"/>
                    <a:pt x="4656910" y="2347944"/>
                  </a:cubicBezTo>
                  <a:cubicBezTo>
                    <a:pt x="4536532" y="2011174"/>
                    <a:pt x="4361732" y="1712040"/>
                    <a:pt x="4137464" y="1458888"/>
                  </a:cubicBezTo>
                  <a:cubicBezTo>
                    <a:pt x="3903404" y="1194604"/>
                    <a:pt x="3620870" y="988162"/>
                    <a:pt x="3297796" y="845129"/>
                  </a:cubicBezTo>
                  <a:cubicBezTo>
                    <a:pt x="2941004" y="687212"/>
                    <a:pt x="2534743" y="607104"/>
                    <a:pt x="2090301" y="607104"/>
                  </a:cubicBezTo>
                  <a:lnTo>
                    <a:pt x="2083978" y="607104"/>
                  </a:lnTo>
                  <a:lnTo>
                    <a:pt x="2073317" y="607104"/>
                  </a:lnTo>
                  <a:lnTo>
                    <a:pt x="2062656" y="606741"/>
                  </a:lnTo>
                  <a:cubicBezTo>
                    <a:pt x="2027819" y="605532"/>
                    <a:pt x="1994222" y="605046"/>
                    <a:pt x="1959882" y="605046"/>
                  </a:cubicBezTo>
                  <a:cubicBezTo>
                    <a:pt x="1555729" y="605046"/>
                    <a:pt x="1186663" y="683098"/>
                    <a:pt x="862722" y="837143"/>
                  </a:cubicBezTo>
                  <a:cubicBezTo>
                    <a:pt x="567171" y="977755"/>
                    <a:pt x="307943" y="1181776"/>
                    <a:pt x="92355" y="1443641"/>
                  </a:cubicBezTo>
                  <a:lnTo>
                    <a:pt x="0" y="1567870"/>
                  </a:lnTo>
                  <a:lnTo>
                    <a:pt x="0" y="675495"/>
                  </a:lnTo>
                  <a:lnTo>
                    <a:pt x="64855" y="618817"/>
                  </a:lnTo>
                  <a:cubicBezTo>
                    <a:pt x="554222" y="235740"/>
                    <a:pt x="1186594" y="0"/>
                    <a:pt x="195988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64" name="Freeform: Shape 63">
              <a:extLst>
                <a:ext uri="{FF2B5EF4-FFF2-40B4-BE49-F238E27FC236}">
                  <a16:creationId xmlns:a16="http://schemas.microsoft.com/office/drawing/2014/main" id="{9A1ACE64-3E71-49F9-A03A-2B0836727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17967"/>
              <a:ext cx="5635125" cy="4536263"/>
            </a:xfrm>
            <a:custGeom>
              <a:avLst/>
              <a:gdLst>
                <a:gd name="connsiteX0" fmla="*/ 2112370 w 5635125"/>
                <a:gd name="connsiteY0" fmla="*/ 2011 h 4536263"/>
                <a:gd name="connsiteX1" fmla="*/ 3443962 w 5635125"/>
                <a:gd name="connsiteY1" fmla="*/ 201797 h 4536263"/>
                <a:gd name="connsiteX2" fmla="*/ 3524048 w 5635125"/>
                <a:gd name="connsiteY2" fmla="*/ 230356 h 4536263"/>
                <a:gd name="connsiteX3" fmla="*/ 3564215 w 5635125"/>
                <a:gd name="connsiteY3" fmla="*/ 244513 h 4536263"/>
                <a:gd name="connsiteX4" fmla="*/ 3604134 w 5635125"/>
                <a:gd name="connsiteY4" fmla="*/ 259397 h 4536263"/>
                <a:gd name="connsiteX5" fmla="*/ 3761580 w 5635125"/>
                <a:gd name="connsiteY5" fmla="*/ 325106 h 4536263"/>
                <a:gd name="connsiteX6" fmla="*/ 3915926 w 5635125"/>
                <a:gd name="connsiteY6" fmla="*/ 398680 h 4536263"/>
                <a:gd name="connsiteX7" fmla="*/ 4066305 w 5635125"/>
                <a:gd name="connsiteY7" fmla="*/ 480844 h 4536263"/>
                <a:gd name="connsiteX8" fmla="*/ 4617984 w 5635125"/>
                <a:gd name="connsiteY8" fmla="*/ 890098 h 4536263"/>
                <a:gd name="connsiteX9" fmla="*/ 5387359 w 5635125"/>
                <a:gd name="connsiteY9" fmla="*/ 2020324 h 4536263"/>
                <a:gd name="connsiteX10" fmla="*/ 5634933 w 5635125"/>
                <a:gd name="connsiteY10" fmla="*/ 3356508 h 4536263"/>
                <a:gd name="connsiteX11" fmla="*/ 5426809 w 5635125"/>
                <a:gd name="connsiteY11" fmla="*/ 4521289 h 4536263"/>
                <a:gd name="connsiteX12" fmla="*/ 5420775 w 5635125"/>
                <a:gd name="connsiteY12" fmla="*/ 4536263 h 4536263"/>
                <a:gd name="connsiteX13" fmla="*/ 5192615 w 5635125"/>
                <a:gd name="connsiteY13" fmla="*/ 4536263 h 4536263"/>
                <a:gd name="connsiteX14" fmla="*/ 5252198 w 5635125"/>
                <a:gd name="connsiteY14" fmla="*/ 4305372 h 4536263"/>
                <a:gd name="connsiteX15" fmla="*/ 5302934 w 5635125"/>
                <a:gd name="connsiteY15" fmla="*/ 3992169 h 4536263"/>
                <a:gd name="connsiteX16" fmla="*/ 5317935 w 5635125"/>
                <a:gd name="connsiteY16" fmla="*/ 3834617 h 4536263"/>
                <a:gd name="connsiteX17" fmla="*/ 5326240 w 5635125"/>
                <a:gd name="connsiteY17" fmla="*/ 3676819 h 4536263"/>
                <a:gd name="connsiteX18" fmla="*/ 5328597 w 5635125"/>
                <a:gd name="connsiteY18" fmla="*/ 3519023 h 4536263"/>
                <a:gd name="connsiteX19" fmla="*/ 5326862 w 5635125"/>
                <a:gd name="connsiteY19" fmla="*/ 3440247 h 4536263"/>
                <a:gd name="connsiteX20" fmla="*/ 5324754 w 5635125"/>
                <a:gd name="connsiteY20" fmla="*/ 3361590 h 4536263"/>
                <a:gd name="connsiteX21" fmla="*/ 5320291 w 5635125"/>
                <a:gd name="connsiteY21" fmla="*/ 3282936 h 4536263"/>
                <a:gd name="connsiteX22" fmla="*/ 5314712 w 5635125"/>
                <a:gd name="connsiteY22" fmla="*/ 3204522 h 4536263"/>
                <a:gd name="connsiteX23" fmla="*/ 5307521 w 5635125"/>
                <a:gd name="connsiteY23" fmla="*/ 3126228 h 4536263"/>
                <a:gd name="connsiteX24" fmla="*/ 5304050 w 5635125"/>
                <a:gd name="connsiteY24" fmla="*/ 3087142 h 4536263"/>
                <a:gd name="connsiteX25" fmla="*/ 5299091 w 5635125"/>
                <a:gd name="connsiteY25" fmla="*/ 3048177 h 4536263"/>
                <a:gd name="connsiteX26" fmla="*/ 5249253 w 5635125"/>
                <a:gd name="connsiteY26" fmla="*/ 2738030 h 4536263"/>
                <a:gd name="connsiteX27" fmla="*/ 5078790 w 5635125"/>
                <a:gd name="connsiteY27" fmla="*/ 2134677 h 4536263"/>
                <a:gd name="connsiteX28" fmla="*/ 4445910 w 5635125"/>
                <a:gd name="connsiteY28" fmla="*/ 1049950 h 4536263"/>
                <a:gd name="connsiteX29" fmla="*/ 3975680 w 5635125"/>
                <a:gd name="connsiteY29" fmla="*/ 613349 h 4536263"/>
                <a:gd name="connsiteX30" fmla="*/ 3842409 w 5635125"/>
                <a:gd name="connsiteY30" fmla="*/ 520416 h 4536263"/>
                <a:gd name="connsiteX31" fmla="*/ 3703560 w 5635125"/>
                <a:gd name="connsiteY31" fmla="*/ 434620 h 4536263"/>
                <a:gd name="connsiteX32" fmla="*/ 3559132 w 5635125"/>
                <a:gd name="connsiteY32" fmla="*/ 357174 h 4536263"/>
                <a:gd name="connsiteX33" fmla="*/ 3409869 w 5635125"/>
                <a:gd name="connsiteY33" fmla="*/ 287835 h 4536263"/>
                <a:gd name="connsiteX34" fmla="*/ 3391024 w 5635125"/>
                <a:gd name="connsiteY34" fmla="*/ 279364 h 4536263"/>
                <a:gd name="connsiteX35" fmla="*/ 3371810 w 5635125"/>
                <a:gd name="connsiteY35" fmla="*/ 271862 h 4536263"/>
                <a:gd name="connsiteX36" fmla="*/ 3333378 w 5635125"/>
                <a:gd name="connsiteY36" fmla="*/ 256857 h 4536263"/>
                <a:gd name="connsiteX37" fmla="*/ 3256391 w 5635125"/>
                <a:gd name="connsiteY37" fmla="*/ 226846 h 4536263"/>
                <a:gd name="connsiteX38" fmla="*/ 3178039 w 5635125"/>
                <a:gd name="connsiteY38" fmla="*/ 200103 h 4536263"/>
                <a:gd name="connsiteX39" fmla="*/ 3099068 w 5635125"/>
                <a:gd name="connsiteY39" fmla="*/ 174933 h 4536263"/>
                <a:gd name="connsiteX40" fmla="*/ 3059520 w 5635125"/>
                <a:gd name="connsiteY40" fmla="*/ 162469 h 4536263"/>
                <a:gd name="connsiteX41" fmla="*/ 3019354 w 5635125"/>
                <a:gd name="connsiteY41" fmla="*/ 152062 h 4536263"/>
                <a:gd name="connsiteX42" fmla="*/ 2938896 w 5635125"/>
                <a:gd name="connsiteY42" fmla="*/ 131490 h 4536263"/>
                <a:gd name="connsiteX43" fmla="*/ 2776242 w 5635125"/>
                <a:gd name="connsiteY43" fmla="*/ 96762 h 4536263"/>
                <a:gd name="connsiteX44" fmla="*/ 2111872 w 5635125"/>
                <a:gd name="connsiteY44" fmla="*/ 38314 h 4536263"/>
                <a:gd name="connsiteX45" fmla="*/ 1447502 w 5635125"/>
                <a:gd name="connsiteY45" fmla="*/ 87201 h 4536263"/>
                <a:gd name="connsiteX46" fmla="*/ 1365679 w 5635125"/>
                <a:gd name="connsiteY46" fmla="*/ 101965 h 4536263"/>
                <a:gd name="connsiteX47" fmla="*/ 1284974 w 5635125"/>
                <a:gd name="connsiteY47" fmla="*/ 121446 h 4536263"/>
                <a:gd name="connsiteX48" fmla="*/ 1204515 w 5635125"/>
                <a:gd name="connsiteY48" fmla="*/ 141291 h 4536263"/>
                <a:gd name="connsiteX49" fmla="*/ 1125296 w 5635125"/>
                <a:gd name="connsiteY49" fmla="*/ 165253 h 4536263"/>
                <a:gd name="connsiteX50" fmla="*/ 1046326 w 5635125"/>
                <a:gd name="connsiteY50" fmla="*/ 189939 h 4536263"/>
                <a:gd name="connsiteX51" fmla="*/ 1026614 w 5635125"/>
                <a:gd name="connsiteY51" fmla="*/ 196231 h 4536263"/>
                <a:gd name="connsiteX52" fmla="*/ 1007275 w 5635125"/>
                <a:gd name="connsiteY52" fmla="*/ 203492 h 4536263"/>
                <a:gd name="connsiteX53" fmla="*/ 968719 w 5635125"/>
                <a:gd name="connsiteY53" fmla="*/ 218255 h 4536263"/>
                <a:gd name="connsiteX54" fmla="*/ 891856 w 5635125"/>
                <a:gd name="connsiteY54" fmla="*/ 247901 h 4536263"/>
                <a:gd name="connsiteX55" fmla="*/ 872641 w 5635125"/>
                <a:gd name="connsiteY55" fmla="*/ 255283 h 4536263"/>
                <a:gd name="connsiteX56" fmla="*/ 853922 w 5635125"/>
                <a:gd name="connsiteY56" fmla="*/ 263755 h 4536263"/>
                <a:gd name="connsiteX57" fmla="*/ 816481 w 5635125"/>
                <a:gd name="connsiteY57" fmla="*/ 280817 h 4536263"/>
                <a:gd name="connsiteX58" fmla="*/ 260959 w 5635125"/>
                <a:gd name="connsiteY58" fmla="*/ 618433 h 4536263"/>
                <a:gd name="connsiteX59" fmla="*/ 21645 w 5635125"/>
                <a:gd name="connsiteY59" fmla="*/ 832906 h 4536263"/>
                <a:gd name="connsiteX60" fmla="*/ 0 w 5635125"/>
                <a:gd name="connsiteY60" fmla="*/ 857354 h 4536263"/>
                <a:gd name="connsiteX61" fmla="*/ 0 w 5635125"/>
                <a:gd name="connsiteY61" fmla="*/ 593247 h 4536263"/>
                <a:gd name="connsiteX62" fmla="*/ 18510 w 5635125"/>
                <a:gd name="connsiteY62" fmla="*/ 579335 h 4536263"/>
                <a:gd name="connsiteX63" fmla="*/ 161780 w 5635125"/>
                <a:gd name="connsiteY63" fmla="*/ 484113 h 4536263"/>
                <a:gd name="connsiteX64" fmla="*/ 778792 w 5635125"/>
                <a:gd name="connsiteY64" fmla="*/ 190181 h 4536263"/>
                <a:gd name="connsiteX65" fmla="*/ 2112370 w 5635125"/>
                <a:gd name="connsiteY65" fmla="*/ 2011 h 45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635125" h="4536263">
                  <a:moveTo>
                    <a:pt x="2112370" y="2011"/>
                  </a:moveTo>
                  <a:cubicBezTo>
                    <a:pt x="2560655" y="2374"/>
                    <a:pt x="3013032" y="58402"/>
                    <a:pt x="3443962" y="201797"/>
                  </a:cubicBezTo>
                  <a:lnTo>
                    <a:pt x="3524048" y="230356"/>
                  </a:lnTo>
                  <a:lnTo>
                    <a:pt x="3564215" y="244513"/>
                  </a:lnTo>
                  <a:cubicBezTo>
                    <a:pt x="3577605" y="249353"/>
                    <a:pt x="3591118" y="253589"/>
                    <a:pt x="3604134" y="259397"/>
                  </a:cubicBezTo>
                  <a:cubicBezTo>
                    <a:pt x="3656450" y="281301"/>
                    <a:pt x="3709388" y="302356"/>
                    <a:pt x="3761580" y="325106"/>
                  </a:cubicBezTo>
                  <a:cubicBezTo>
                    <a:pt x="3812903" y="349550"/>
                    <a:pt x="3864849" y="373268"/>
                    <a:pt x="3915926" y="398680"/>
                  </a:cubicBezTo>
                  <a:cubicBezTo>
                    <a:pt x="3965887" y="426028"/>
                    <a:pt x="4016716" y="452409"/>
                    <a:pt x="4066305" y="480844"/>
                  </a:cubicBezTo>
                  <a:cubicBezTo>
                    <a:pt x="4263794" y="596166"/>
                    <a:pt x="4449629" y="733392"/>
                    <a:pt x="4617984" y="890098"/>
                  </a:cubicBezTo>
                  <a:cubicBezTo>
                    <a:pt x="4954818" y="1203754"/>
                    <a:pt x="5217764" y="1595219"/>
                    <a:pt x="5387359" y="2020324"/>
                  </a:cubicBezTo>
                  <a:cubicBezTo>
                    <a:pt x="5557947" y="2445551"/>
                    <a:pt x="5639646" y="2902604"/>
                    <a:pt x="5634933" y="3356508"/>
                  </a:cubicBezTo>
                  <a:cubicBezTo>
                    <a:pt x="5631191" y="3754046"/>
                    <a:pt x="5559369" y="4148944"/>
                    <a:pt x="5426809" y="4521289"/>
                  </a:cubicBezTo>
                  <a:lnTo>
                    <a:pt x="5420775" y="4536263"/>
                  </a:lnTo>
                  <a:lnTo>
                    <a:pt x="5192615" y="4536263"/>
                  </a:lnTo>
                  <a:lnTo>
                    <a:pt x="5252198" y="4305372"/>
                  </a:lnTo>
                  <a:cubicBezTo>
                    <a:pt x="5273894" y="4201637"/>
                    <a:pt x="5290785" y="4097084"/>
                    <a:pt x="5302934" y="3992169"/>
                  </a:cubicBezTo>
                  <a:lnTo>
                    <a:pt x="5317935" y="3834617"/>
                  </a:lnTo>
                  <a:cubicBezTo>
                    <a:pt x="5320661" y="3781977"/>
                    <a:pt x="5324259" y="3729339"/>
                    <a:pt x="5326240" y="3676819"/>
                  </a:cubicBezTo>
                  <a:cubicBezTo>
                    <a:pt x="5326862" y="3624181"/>
                    <a:pt x="5328968" y="3571662"/>
                    <a:pt x="5328597" y="3519023"/>
                  </a:cubicBezTo>
                  <a:lnTo>
                    <a:pt x="5326862" y="3440247"/>
                  </a:lnTo>
                  <a:cubicBezTo>
                    <a:pt x="5326117" y="3413987"/>
                    <a:pt x="5326862" y="3387729"/>
                    <a:pt x="5324754" y="3361590"/>
                  </a:cubicBezTo>
                  <a:lnTo>
                    <a:pt x="5320291" y="3282936"/>
                  </a:lnTo>
                  <a:cubicBezTo>
                    <a:pt x="5318678" y="3256798"/>
                    <a:pt x="5317812" y="3230537"/>
                    <a:pt x="5314712" y="3204522"/>
                  </a:cubicBezTo>
                  <a:lnTo>
                    <a:pt x="5307521" y="3126228"/>
                  </a:lnTo>
                  <a:lnTo>
                    <a:pt x="5304050" y="3087142"/>
                  </a:lnTo>
                  <a:cubicBezTo>
                    <a:pt x="5302934" y="3074072"/>
                    <a:pt x="5300704" y="3061124"/>
                    <a:pt x="5299091" y="3048177"/>
                  </a:cubicBezTo>
                  <a:cubicBezTo>
                    <a:pt x="5286074" y="2944230"/>
                    <a:pt x="5269833" y="2840646"/>
                    <a:pt x="5249253" y="2738030"/>
                  </a:cubicBezTo>
                  <a:cubicBezTo>
                    <a:pt x="5208342" y="2532798"/>
                    <a:pt x="5151563" y="2330834"/>
                    <a:pt x="5078790" y="2134677"/>
                  </a:cubicBezTo>
                  <a:cubicBezTo>
                    <a:pt x="4932999" y="1742729"/>
                    <a:pt x="4725096" y="1371231"/>
                    <a:pt x="4445910" y="1049950"/>
                  </a:cubicBezTo>
                  <a:cubicBezTo>
                    <a:pt x="4306688" y="889252"/>
                    <a:pt x="4149614" y="741739"/>
                    <a:pt x="3975680" y="613349"/>
                  </a:cubicBezTo>
                  <a:cubicBezTo>
                    <a:pt x="3932043" y="581525"/>
                    <a:pt x="3886916" y="551514"/>
                    <a:pt x="3842409" y="520416"/>
                  </a:cubicBezTo>
                  <a:cubicBezTo>
                    <a:pt x="3796787" y="491131"/>
                    <a:pt x="3749926" y="463419"/>
                    <a:pt x="3703560" y="434620"/>
                  </a:cubicBezTo>
                  <a:cubicBezTo>
                    <a:pt x="3656077" y="407756"/>
                    <a:pt x="3607357" y="383069"/>
                    <a:pt x="3559132" y="357174"/>
                  </a:cubicBezTo>
                  <a:cubicBezTo>
                    <a:pt x="3510163" y="332850"/>
                    <a:pt x="3459830" y="310827"/>
                    <a:pt x="3409869" y="287835"/>
                  </a:cubicBezTo>
                  <a:lnTo>
                    <a:pt x="3391024" y="279364"/>
                  </a:lnTo>
                  <a:lnTo>
                    <a:pt x="3371810" y="271862"/>
                  </a:lnTo>
                  <a:lnTo>
                    <a:pt x="3333378" y="256857"/>
                  </a:lnTo>
                  <a:lnTo>
                    <a:pt x="3256391" y="226846"/>
                  </a:lnTo>
                  <a:cubicBezTo>
                    <a:pt x="3230976" y="216077"/>
                    <a:pt x="3204322" y="208816"/>
                    <a:pt x="3178039" y="200103"/>
                  </a:cubicBezTo>
                  <a:lnTo>
                    <a:pt x="3099068" y="174933"/>
                  </a:lnTo>
                  <a:lnTo>
                    <a:pt x="3059520" y="162469"/>
                  </a:lnTo>
                  <a:lnTo>
                    <a:pt x="3019354" y="152062"/>
                  </a:lnTo>
                  <a:lnTo>
                    <a:pt x="2938896" y="131490"/>
                  </a:lnTo>
                  <a:cubicBezTo>
                    <a:pt x="2885463" y="116485"/>
                    <a:pt x="2830668" y="107532"/>
                    <a:pt x="2776242" y="96762"/>
                  </a:cubicBezTo>
                  <a:cubicBezTo>
                    <a:pt x="2557927" y="55618"/>
                    <a:pt x="2335272" y="37588"/>
                    <a:pt x="2111872" y="38314"/>
                  </a:cubicBezTo>
                  <a:cubicBezTo>
                    <a:pt x="1888597" y="32748"/>
                    <a:pt x="1665820" y="47631"/>
                    <a:pt x="1447502" y="87201"/>
                  </a:cubicBezTo>
                  <a:lnTo>
                    <a:pt x="1365679" y="101965"/>
                  </a:lnTo>
                  <a:lnTo>
                    <a:pt x="1284974" y="121446"/>
                  </a:lnTo>
                  <a:lnTo>
                    <a:pt x="1204515" y="141291"/>
                  </a:lnTo>
                  <a:cubicBezTo>
                    <a:pt x="1177737" y="148069"/>
                    <a:pt x="1151703" y="157388"/>
                    <a:pt x="1125296" y="165253"/>
                  </a:cubicBezTo>
                  <a:lnTo>
                    <a:pt x="1046326" y="189939"/>
                  </a:lnTo>
                  <a:cubicBezTo>
                    <a:pt x="1039756" y="191996"/>
                    <a:pt x="1033186" y="193931"/>
                    <a:pt x="1026614" y="196231"/>
                  </a:cubicBezTo>
                  <a:lnTo>
                    <a:pt x="1007275" y="203492"/>
                  </a:lnTo>
                  <a:lnTo>
                    <a:pt x="968719" y="218255"/>
                  </a:lnTo>
                  <a:lnTo>
                    <a:pt x="891856" y="247901"/>
                  </a:lnTo>
                  <a:lnTo>
                    <a:pt x="872641" y="255283"/>
                  </a:lnTo>
                  <a:lnTo>
                    <a:pt x="853922" y="263755"/>
                  </a:lnTo>
                  <a:lnTo>
                    <a:pt x="816481" y="280817"/>
                  </a:lnTo>
                  <a:cubicBezTo>
                    <a:pt x="616389" y="370121"/>
                    <a:pt x="429437" y="484353"/>
                    <a:pt x="260959" y="618433"/>
                  </a:cubicBezTo>
                  <a:cubicBezTo>
                    <a:pt x="176595" y="685350"/>
                    <a:pt x="96787" y="757109"/>
                    <a:pt x="21645" y="832906"/>
                  </a:cubicBezTo>
                  <a:lnTo>
                    <a:pt x="0" y="857354"/>
                  </a:lnTo>
                  <a:lnTo>
                    <a:pt x="0" y="593247"/>
                  </a:lnTo>
                  <a:lnTo>
                    <a:pt x="18510" y="579335"/>
                  </a:lnTo>
                  <a:cubicBezTo>
                    <a:pt x="65368" y="546190"/>
                    <a:pt x="113152" y="514425"/>
                    <a:pt x="161780" y="484113"/>
                  </a:cubicBezTo>
                  <a:cubicBezTo>
                    <a:pt x="356292" y="362861"/>
                    <a:pt x="564071" y="264601"/>
                    <a:pt x="778792" y="190181"/>
                  </a:cubicBezTo>
                  <a:cubicBezTo>
                    <a:pt x="1208731" y="40371"/>
                    <a:pt x="1664207" y="-11299"/>
                    <a:pt x="2112370" y="2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ED803-FB3C-99EB-F1BC-2C875C0B6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2326" y="2421682"/>
            <a:ext cx="5286665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$175,000+ in grants, so far, have been awarded to local organizations that support all segments of the LGBTQIA2S+ community in and around Calgary.  Kids, youth, newcomers, elders, and the arts.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$35,000 of grants were awarded in 2022.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4A964959-FF52-4D25-C9B0-4B945F11A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40" y="1296894"/>
            <a:ext cx="6096012" cy="60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8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231AF6-2058-7852-C6EA-ED794C55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38" y="640823"/>
            <a:ext cx="3767034" cy="482271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Some groups we helped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4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04F420-9896-24F8-75EB-D86344757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0752" y="1406397"/>
            <a:ext cx="1046032" cy="922781"/>
          </a:xfrm>
        </p:spPr>
        <p:txBody>
          <a:bodyPr/>
          <a:lstStyle/>
          <a:p>
            <a:pPr defTabSz="512064">
              <a:spcBef>
                <a:spcPts val="560"/>
              </a:spcBef>
            </a:pPr>
            <a:endParaRPr lang="en-US" sz="89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512064">
              <a:spcBef>
                <a:spcPts val="560"/>
              </a:spcBef>
            </a:pPr>
            <a:endParaRPr lang="en-US" sz="89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512064">
              <a:spcBef>
                <a:spcPts val="560"/>
              </a:spcBef>
            </a:pPr>
            <a:r>
              <a:rPr lang="en-US" sz="896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YOUth</a:t>
            </a:r>
            <a:r>
              <a:rPr lang="en-US" sz="89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Riot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55FA93-E9E7-9216-03A0-2A75A7244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191" r="-3" b="-3"/>
          <a:stretch/>
        </p:blipFill>
        <p:spPr>
          <a:xfrm>
            <a:off x="986622" y="0"/>
            <a:ext cx="2503758" cy="1411971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</p:spPr>
      </p:pic>
      <p:pic>
        <p:nvPicPr>
          <p:cNvPr id="1026" name="Picture 2" descr="Alberta Playwrights' Network">
            <a:extLst>
              <a:ext uri="{FF2B5EF4-FFF2-40B4-BE49-F238E27FC236}">
                <a16:creationId xmlns:a16="http://schemas.microsoft.com/office/drawing/2014/main" id="{4EA06500-A958-63D7-7A65-50591D61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86" y="838869"/>
            <a:ext cx="854527" cy="92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186DEA7-555D-5240-BD01-34D0C37C9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63" y="788270"/>
            <a:ext cx="2845257" cy="97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ringboard Performance">
            <a:extLst>
              <a:ext uri="{FF2B5EF4-FFF2-40B4-BE49-F238E27FC236}">
                <a16:creationId xmlns:a16="http://schemas.microsoft.com/office/drawing/2014/main" id="{17BCD200-F48B-E60D-6969-45E386978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63" y="3484669"/>
            <a:ext cx="2604954" cy="8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A1EA036-596E-1C67-9253-FA116D3D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401" y="4658356"/>
            <a:ext cx="1747066" cy="132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5779317-E469-A897-2BFF-C1080B924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01" y="2202875"/>
            <a:ext cx="1310646" cy="10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SHARP Foundation">
            <a:extLst>
              <a:ext uri="{FF2B5EF4-FFF2-40B4-BE49-F238E27FC236}">
                <a16:creationId xmlns:a16="http://schemas.microsoft.com/office/drawing/2014/main" id="{F41BFE70-AE86-67F3-E25A-59439186D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98" y="3720376"/>
            <a:ext cx="1366961" cy="69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nd of the Rainbow Foundation">
            <a:extLst>
              <a:ext uri="{FF2B5EF4-FFF2-40B4-BE49-F238E27FC236}">
                <a16:creationId xmlns:a16="http://schemas.microsoft.com/office/drawing/2014/main" id="{2BD25C12-A0E6-D902-79FE-0BBC7C825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520" y="4657355"/>
            <a:ext cx="1946920" cy="12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8432D8D-63BC-66B5-5394-27D97333DA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7" y="4525833"/>
            <a:ext cx="2500551" cy="1875414"/>
          </a:xfrm>
          <a:prstGeom prst="rect">
            <a:avLst/>
          </a:prstGeom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25D2264-E1BF-7E6A-88FD-97E45D9F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74" y="1994769"/>
            <a:ext cx="1691814" cy="132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08572920-2501-0883-BC8C-4B0ED22F3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160" y="2186337"/>
            <a:ext cx="2857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D86FD816-7CA6-41AB-E2C1-AD058617C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53" y="4525833"/>
            <a:ext cx="1675049" cy="167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84925974-8A46-D843-C691-C28BF5C86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97" y="3663899"/>
            <a:ext cx="2245269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4">
            <a:extLst>
              <a:ext uri="{FF2B5EF4-FFF2-40B4-BE49-F238E27FC236}">
                <a16:creationId xmlns:a16="http://schemas.microsoft.com/office/drawing/2014/main" id="{2085F2F6-8832-50ED-5820-713105D2F0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4" name="Picture 30">
            <a:extLst>
              <a:ext uri="{FF2B5EF4-FFF2-40B4-BE49-F238E27FC236}">
                <a16:creationId xmlns:a16="http://schemas.microsoft.com/office/drawing/2014/main" id="{632015D7-0CA7-86C4-25F0-79A74C354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103" y="766763"/>
            <a:ext cx="1322842" cy="10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55FA93-E9E7-9216-03A0-2A75A7244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84" r="-1" b="-1"/>
          <a:stretch/>
        </p:blipFill>
        <p:spPr>
          <a:xfrm>
            <a:off x="1" y="2075983"/>
            <a:ext cx="6222381" cy="478201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ED803-FB3C-99EB-F1BC-2C875C0B6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1027522"/>
            <a:ext cx="4132807" cy="525073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Chinook Fund Heroes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give recognition annually to trailblazers who have made our world a better place.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Chinook Fund Hero Award </a:t>
            </a:r>
            <a:r>
              <a:rPr lang="en-US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gives thanks and recognition to a person or group who has helped improve the LGBTQIA2S+ community.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7110828-B073-8E09-1F05-7EA038EE4A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6" b="31680"/>
          <a:stretch/>
        </p:blipFill>
        <p:spPr>
          <a:xfrm>
            <a:off x="-1" y="-1"/>
            <a:ext cx="6222381" cy="20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3" name="Rectangle 2075">
            <a:extLst>
              <a:ext uri="{FF2B5EF4-FFF2-40B4-BE49-F238E27FC236}">
                <a16:creationId xmlns:a16="http://schemas.microsoft.com/office/drawing/2014/main" id="{9D9CE3C4-25D7-403C-9312-F3B39099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32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231AF6-2058-7852-C6EA-ED794C55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582" y="522469"/>
            <a:ext cx="5362687" cy="1454051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Bill </a:t>
            </a:r>
            <a:r>
              <a:rPr lang="en-US" sz="2800" b="1" i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Wuttunee</a:t>
            </a:r>
            <a:br>
              <a:rPr lang="en-US" sz="2800" b="1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b="1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2019 Chinook Fund Hero</a:t>
            </a:r>
            <a:endParaRPr lang="en-US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55FA93-E9E7-9216-03A0-2A75A7244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940" r="1523" b="2"/>
          <a:stretch/>
        </p:blipFill>
        <p:spPr>
          <a:xfrm>
            <a:off x="304" y="-20320"/>
            <a:ext cx="4445462" cy="3730714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088" name="Group 2077">
            <a:extLst>
              <a:ext uri="{FF2B5EF4-FFF2-40B4-BE49-F238E27FC236}">
                <a16:creationId xmlns:a16="http://schemas.microsoft.com/office/drawing/2014/main" id="{2E56C079-9BED-4728-8FAD-2F9E3A179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" y="-20320"/>
            <a:ext cx="4619342" cy="3993680"/>
            <a:chOff x="6642" y="0"/>
            <a:chExt cx="4656944" cy="4026189"/>
          </a:xfrm>
        </p:grpSpPr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id="{4FE2DBDC-CA19-4342-8088-8ADCA94AA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0"/>
              <a:ext cx="4481649" cy="3774194"/>
            </a:xfrm>
            <a:custGeom>
              <a:avLst/>
              <a:gdLst>
                <a:gd name="connsiteX0" fmla="*/ 3838758 w 4481649"/>
                <a:gd name="connsiteY0" fmla="*/ 0 h 3774194"/>
                <a:gd name="connsiteX1" fmla="*/ 4072279 w 4481649"/>
                <a:gd name="connsiteY1" fmla="*/ 0 h 3774194"/>
                <a:gd name="connsiteX2" fmla="*/ 4075362 w 4481649"/>
                <a:gd name="connsiteY2" fmla="*/ 4673 h 3774194"/>
                <a:gd name="connsiteX3" fmla="*/ 4106646 w 4481649"/>
                <a:gd name="connsiteY3" fmla="*/ 54070 h 3774194"/>
                <a:gd name="connsiteX4" fmla="*/ 4136804 w 4481649"/>
                <a:gd name="connsiteY4" fmla="*/ 104160 h 3774194"/>
                <a:gd name="connsiteX5" fmla="*/ 4246950 w 4481649"/>
                <a:gd name="connsiteY5" fmla="*/ 310241 h 3774194"/>
                <a:gd name="connsiteX6" fmla="*/ 4397741 w 4481649"/>
                <a:gd name="connsiteY6" fmla="*/ 750480 h 3774194"/>
                <a:gd name="connsiteX7" fmla="*/ 4433098 w 4481649"/>
                <a:gd name="connsiteY7" fmla="*/ 979526 h 3774194"/>
                <a:gd name="connsiteX8" fmla="*/ 4456064 w 4481649"/>
                <a:gd name="connsiteY8" fmla="*/ 1208745 h 3774194"/>
                <a:gd name="connsiteX9" fmla="*/ 4474350 w 4481649"/>
                <a:gd name="connsiteY9" fmla="*/ 1437964 h 3774194"/>
                <a:gd name="connsiteX10" fmla="*/ 4478075 w 4481649"/>
                <a:gd name="connsiteY10" fmla="*/ 1495420 h 3774194"/>
                <a:gd name="connsiteX11" fmla="*/ 4479722 w 4481649"/>
                <a:gd name="connsiteY11" fmla="*/ 1524971 h 3774194"/>
                <a:gd name="connsiteX12" fmla="*/ 4480936 w 4481649"/>
                <a:gd name="connsiteY12" fmla="*/ 1555043 h 3774194"/>
                <a:gd name="connsiteX13" fmla="*/ 4479288 w 4481649"/>
                <a:gd name="connsiteY13" fmla="*/ 1676195 h 3774194"/>
                <a:gd name="connsiteX14" fmla="*/ 4355883 w 4481649"/>
                <a:gd name="connsiteY14" fmla="*/ 2152052 h 3774194"/>
                <a:gd name="connsiteX15" fmla="*/ 4081600 w 4481649"/>
                <a:gd name="connsiteY15" fmla="*/ 2556153 h 3774194"/>
                <a:gd name="connsiteX16" fmla="*/ 3914431 w 4481649"/>
                <a:gd name="connsiteY16" fmla="*/ 2724623 h 3774194"/>
                <a:gd name="connsiteX17" fmla="*/ 3740156 w 4481649"/>
                <a:gd name="connsiteY17" fmla="*/ 2877753 h 3774194"/>
                <a:gd name="connsiteX18" fmla="*/ 3386143 w 4481649"/>
                <a:gd name="connsiteY18" fmla="*/ 3153683 h 3774194"/>
                <a:gd name="connsiteX19" fmla="*/ 3297056 w 4481649"/>
                <a:gd name="connsiteY19" fmla="*/ 3221018 h 3774194"/>
                <a:gd name="connsiteX20" fmla="*/ 3205542 w 4481649"/>
                <a:gd name="connsiteY20" fmla="*/ 3288787 h 3774194"/>
                <a:gd name="connsiteX21" fmla="*/ 3111775 w 4481649"/>
                <a:gd name="connsiteY21" fmla="*/ 3355690 h 3774194"/>
                <a:gd name="connsiteX22" fmla="*/ 3015060 w 4481649"/>
                <a:gd name="connsiteY22" fmla="*/ 3420685 h 3774194"/>
                <a:gd name="connsiteX23" fmla="*/ 2812014 w 4481649"/>
                <a:gd name="connsiteY23" fmla="*/ 3542705 h 3774194"/>
                <a:gd name="connsiteX24" fmla="*/ 2593627 w 4481649"/>
                <a:gd name="connsiteY24" fmla="*/ 3646439 h 3774194"/>
                <a:gd name="connsiteX25" fmla="*/ 2118377 w 4481649"/>
                <a:gd name="connsiteY25" fmla="*/ 3765771 h 3774194"/>
                <a:gd name="connsiteX26" fmla="*/ 1996011 w 4481649"/>
                <a:gd name="connsiteY26" fmla="*/ 3773484 h 3774194"/>
                <a:gd name="connsiteX27" fmla="*/ 1965420 w 4481649"/>
                <a:gd name="connsiteY27" fmla="*/ 3774177 h 3774194"/>
                <a:gd name="connsiteX28" fmla="*/ 1934915 w 4481649"/>
                <a:gd name="connsiteY28" fmla="*/ 3774003 h 3774194"/>
                <a:gd name="connsiteX29" fmla="*/ 1904497 w 4481649"/>
                <a:gd name="connsiteY29" fmla="*/ 3773658 h 3774194"/>
                <a:gd name="connsiteX30" fmla="*/ 1874945 w 4481649"/>
                <a:gd name="connsiteY30" fmla="*/ 3772531 h 3774194"/>
                <a:gd name="connsiteX31" fmla="*/ 1638881 w 4481649"/>
                <a:gd name="connsiteY31" fmla="*/ 3753725 h 3774194"/>
                <a:gd name="connsiteX32" fmla="*/ 1404288 w 4481649"/>
                <a:gd name="connsiteY32" fmla="*/ 3712301 h 3774194"/>
                <a:gd name="connsiteX33" fmla="*/ 1173856 w 4481649"/>
                <a:gd name="connsiteY33" fmla="*/ 3647392 h 3774194"/>
                <a:gd name="connsiteX34" fmla="*/ 732751 w 4481649"/>
                <a:gd name="connsiteY34" fmla="*/ 3452230 h 3774194"/>
                <a:gd name="connsiteX35" fmla="*/ 360973 w 4481649"/>
                <a:gd name="connsiteY35" fmla="*/ 3148396 h 3774194"/>
                <a:gd name="connsiteX36" fmla="*/ 210269 w 4481649"/>
                <a:gd name="connsiteY36" fmla="*/ 2965542 h 3774194"/>
                <a:gd name="connsiteX37" fmla="*/ 78631 w 4481649"/>
                <a:gd name="connsiteY37" fmla="*/ 2771940 h 3774194"/>
                <a:gd name="connsiteX38" fmla="*/ 47866 w 4481649"/>
                <a:gd name="connsiteY38" fmla="*/ 2722630 h 3774194"/>
                <a:gd name="connsiteX39" fmla="*/ 18488 w 4481649"/>
                <a:gd name="connsiteY39" fmla="*/ 2674792 h 3774194"/>
                <a:gd name="connsiteX40" fmla="*/ 0 w 4481649"/>
                <a:gd name="connsiteY40" fmla="*/ 2645223 h 3774194"/>
                <a:gd name="connsiteX41" fmla="*/ 0 w 4481649"/>
                <a:gd name="connsiteY41" fmla="*/ 2227021 h 3774194"/>
                <a:gd name="connsiteX42" fmla="*/ 25421 w 4481649"/>
                <a:gd name="connsiteY42" fmla="*/ 2260119 h 3774194"/>
                <a:gd name="connsiteX43" fmla="*/ 167979 w 4481649"/>
                <a:gd name="connsiteY43" fmla="*/ 2432922 h 3774194"/>
                <a:gd name="connsiteX44" fmla="*/ 238868 w 4481649"/>
                <a:gd name="connsiteY44" fmla="*/ 2523135 h 3774194"/>
                <a:gd name="connsiteX45" fmla="*/ 272926 w 4481649"/>
                <a:gd name="connsiteY45" fmla="*/ 2567420 h 3774194"/>
                <a:gd name="connsiteX46" fmla="*/ 306290 w 4481649"/>
                <a:gd name="connsiteY46" fmla="*/ 2609797 h 3774194"/>
                <a:gd name="connsiteX47" fmla="*/ 592966 w 4481649"/>
                <a:gd name="connsiteY47" fmla="*/ 2922991 h 3774194"/>
                <a:gd name="connsiteX48" fmla="*/ 745402 w 4481649"/>
                <a:gd name="connsiteY48" fmla="*/ 3063902 h 3774194"/>
                <a:gd name="connsiteX49" fmla="*/ 905033 w 4481649"/>
                <a:gd name="connsiteY49" fmla="*/ 3193806 h 3774194"/>
                <a:gd name="connsiteX50" fmla="*/ 1261644 w 4481649"/>
                <a:gd name="connsiteY50" fmla="*/ 3399280 h 3774194"/>
                <a:gd name="connsiteX51" fmla="*/ 1461138 w 4481649"/>
                <a:gd name="connsiteY51" fmla="*/ 3457343 h 3774194"/>
                <a:gd name="connsiteX52" fmla="*/ 1512268 w 4481649"/>
                <a:gd name="connsiteY52" fmla="*/ 3467570 h 3774194"/>
                <a:gd name="connsiteX53" fmla="*/ 1563832 w 4481649"/>
                <a:gd name="connsiteY53" fmla="*/ 3476149 h 3774194"/>
                <a:gd name="connsiteX54" fmla="*/ 1667912 w 4481649"/>
                <a:gd name="connsiteY54" fmla="*/ 3488455 h 3774194"/>
                <a:gd name="connsiteX55" fmla="*/ 1720255 w 4481649"/>
                <a:gd name="connsiteY55" fmla="*/ 3492441 h 3774194"/>
                <a:gd name="connsiteX56" fmla="*/ 1772771 w 4481649"/>
                <a:gd name="connsiteY56" fmla="*/ 3495215 h 3774194"/>
                <a:gd name="connsiteX57" fmla="*/ 1825462 w 4481649"/>
                <a:gd name="connsiteY57" fmla="*/ 3496428 h 3774194"/>
                <a:gd name="connsiteX58" fmla="*/ 1878238 w 4481649"/>
                <a:gd name="connsiteY58" fmla="*/ 3496167 h 3774194"/>
                <a:gd name="connsiteX59" fmla="*/ 1904671 w 4481649"/>
                <a:gd name="connsiteY59" fmla="*/ 3495907 h 3774194"/>
                <a:gd name="connsiteX60" fmla="*/ 1930149 w 4481649"/>
                <a:gd name="connsiteY60" fmla="*/ 3494782 h 3774194"/>
                <a:gd name="connsiteX61" fmla="*/ 1955541 w 4481649"/>
                <a:gd name="connsiteY61" fmla="*/ 3493482 h 3774194"/>
                <a:gd name="connsiteX62" fmla="*/ 1980846 w 4481649"/>
                <a:gd name="connsiteY62" fmla="*/ 3491401 h 3774194"/>
                <a:gd name="connsiteX63" fmla="*/ 2081199 w 4481649"/>
                <a:gd name="connsiteY63" fmla="*/ 3479010 h 3774194"/>
                <a:gd name="connsiteX64" fmla="*/ 2463462 w 4481649"/>
                <a:gd name="connsiteY64" fmla="*/ 3353524 h 3774194"/>
                <a:gd name="connsiteX65" fmla="*/ 2816606 w 4481649"/>
                <a:gd name="connsiteY65" fmla="*/ 3133490 h 3774194"/>
                <a:gd name="connsiteX66" fmla="*/ 2902227 w 4481649"/>
                <a:gd name="connsiteY66" fmla="*/ 3068842 h 3774194"/>
                <a:gd name="connsiteX67" fmla="*/ 2987849 w 4481649"/>
                <a:gd name="connsiteY67" fmla="*/ 3002026 h 3774194"/>
                <a:gd name="connsiteX68" fmla="*/ 3161258 w 4481649"/>
                <a:gd name="connsiteY68" fmla="*/ 2863368 h 3774194"/>
                <a:gd name="connsiteX69" fmla="*/ 3517696 w 4481649"/>
                <a:gd name="connsiteY69" fmla="*/ 2594978 h 3774194"/>
                <a:gd name="connsiteX70" fmla="*/ 3849781 w 4481649"/>
                <a:gd name="connsiteY70" fmla="*/ 2328061 h 3774194"/>
                <a:gd name="connsiteX71" fmla="*/ 4115313 w 4481649"/>
                <a:gd name="connsiteY71" fmla="*/ 2022147 h 3774194"/>
                <a:gd name="connsiteX72" fmla="*/ 4205786 w 4481649"/>
                <a:gd name="connsiteY72" fmla="*/ 1844318 h 3774194"/>
                <a:gd name="connsiteX73" fmla="*/ 4260902 w 4481649"/>
                <a:gd name="connsiteY73" fmla="*/ 1650024 h 3774194"/>
                <a:gd name="connsiteX74" fmla="*/ 4276155 w 4481649"/>
                <a:gd name="connsiteY74" fmla="*/ 1548110 h 3774194"/>
                <a:gd name="connsiteX75" fmla="*/ 4278669 w 4481649"/>
                <a:gd name="connsiteY75" fmla="*/ 1522285 h 3774194"/>
                <a:gd name="connsiteX76" fmla="*/ 4280575 w 4481649"/>
                <a:gd name="connsiteY76" fmla="*/ 1495940 h 3774194"/>
                <a:gd name="connsiteX77" fmla="*/ 4283348 w 4481649"/>
                <a:gd name="connsiteY77" fmla="*/ 1441517 h 3774194"/>
                <a:gd name="connsiteX78" fmla="*/ 4278582 w 4481649"/>
                <a:gd name="connsiteY78" fmla="*/ 1223910 h 3774194"/>
                <a:gd name="connsiteX79" fmla="*/ 4247990 w 4481649"/>
                <a:gd name="connsiteY79" fmla="*/ 1008990 h 3774194"/>
                <a:gd name="connsiteX80" fmla="*/ 4196080 w 4481649"/>
                <a:gd name="connsiteY80" fmla="*/ 799270 h 3774194"/>
                <a:gd name="connsiteX81" fmla="*/ 4062015 w 4481649"/>
                <a:gd name="connsiteY81" fmla="*/ 392396 h 3774194"/>
                <a:gd name="connsiteX82" fmla="*/ 3970675 w 4481649"/>
                <a:gd name="connsiteY82" fmla="*/ 199228 h 3774194"/>
                <a:gd name="connsiteX83" fmla="*/ 3944070 w 4481649"/>
                <a:gd name="connsiteY83" fmla="*/ 152951 h 3774194"/>
                <a:gd name="connsiteX84" fmla="*/ 3916078 w 4481649"/>
                <a:gd name="connsiteY84" fmla="*/ 107540 h 3774194"/>
                <a:gd name="connsiteX85" fmla="*/ 3886439 w 4481649"/>
                <a:gd name="connsiteY85" fmla="*/ 63170 h 3774194"/>
                <a:gd name="connsiteX86" fmla="*/ 3855502 w 4481649"/>
                <a:gd name="connsiteY86" fmla="*/ 19753 h 3774194"/>
                <a:gd name="connsiteX87" fmla="*/ 143864 w 4481649"/>
                <a:gd name="connsiteY87" fmla="*/ 0 h 3774194"/>
                <a:gd name="connsiteX88" fmla="*/ 437641 w 4481649"/>
                <a:gd name="connsiteY88" fmla="*/ 0 h 3774194"/>
                <a:gd name="connsiteX89" fmla="*/ 429955 w 4481649"/>
                <a:gd name="connsiteY89" fmla="*/ 6407 h 3774194"/>
                <a:gd name="connsiteX90" fmla="*/ 137300 w 4481649"/>
                <a:gd name="connsiteY90" fmla="*/ 320554 h 3774194"/>
                <a:gd name="connsiteX91" fmla="*/ 12931 w 4481649"/>
                <a:gd name="connsiteY91" fmla="*/ 495447 h 3774194"/>
                <a:gd name="connsiteX92" fmla="*/ 0 w 4481649"/>
                <a:gd name="connsiteY92" fmla="*/ 517906 h 3774194"/>
                <a:gd name="connsiteX93" fmla="*/ 0 w 4481649"/>
                <a:gd name="connsiteY93" fmla="*/ 176135 h 3774194"/>
                <a:gd name="connsiteX94" fmla="*/ 125001 w 4481649"/>
                <a:gd name="connsiteY94" fmla="*/ 19820 h 3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481649" h="3774194">
                  <a:moveTo>
                    <a:pt x="3838758" y="0"/>
                  </a:moveTo>
                  <a:lnTo>
                    <a:pt x="4072279" y="0"/>
                  </a:lnTo>
                  <a:lnTo>
                    <a:pt x="4075362" y="4673"/>
                  </a:lnTo>
                  <a:cubicBezTo>
                    <a:pt x="4085761" y="21140"/>
                    <a:pt x="4096420" y="37518"/>
                    <a:pt x="4106646" y="54070"/>
                  </a:cubicBezTo>
                  <a:lnTo>
                    <a:pt x="4136804" y="104160"/>
                  </a:lnTo>
                  <a:cubicBezTo>
                    <a:pt x="4176234" y="171410"/>
                    <a:pt x="4213413" y="239959"/>
                    <a:pt x="4246950" y="310241"/>
                  </a:cubicBezTo>
                  <a:cubicBezTo>
                    <a:pt x="4314200" y="450805"/>
                    <a:pt x="4366023" y="598737"/>
                    <a:pt x="4397741" y="750480"/>
                  </a:cubicBezTo>
                  <a:cubicBezTo>
                    <a:pt x="4413514" y="826396"/>
                    <a:pt x="4424520" y="902917"/>
                    <a:pt x="4433098" y="979526"/>
                  </a:cubicBezTo>
                  <a:cubicBezTo>
                    <a:pt x="4441851" y="1056048"/>
                    <a:pt x="4448872" y="1132484"/>
                    <a:pt x="4456064" y="1208745"/>
                  </a:cubicBezTo>
                  <a:cubicBezTo>
                    <a:pt x="4462910" y="1285094"/>
                    <a:pt x="4468976" y="1361442"/>
                    <a:pt x="4474350" y="1437964"/>
                  </a:cubicBezTo>
                  <a:lnTo>
                    <a:pt x="4478075" y="1495420"/>
                  </a:lnTo>
                  <a:cubicBezTo>
                    <a:pt x="4478769" y="1504867"/>
                    <a:pt x="4479203" y="1515005"/>
                    <a:pt x="4479722" y="1524971"/>
                  </a:cubicBezTo>
                  <a:cubicBezTo>
                    <a:pt x="4480243" y="1534938"/>
                    <a:pt x="4480762" y="1544991"/>
                    <a:pt x="4480936" y="1555043"/>
                  </a:cubicBezTo>
                  <a:cubicBezTo>
                    <a:pt x="4482236" y="1595167"/>
                    <a:pt x="4481802" y="1635638"/>
                    <a:pt x="4479288" y="1676195"/>
                  </a:cubicBezTo>
                  <a:cubicBezTo>
                    <a:pt x="4469929" y="1838512"/>
                    <a:pt x="4426339" y="2002042"/>
                    <a:pt x="4355883" y="2152052"/>
                  </a:cubicBezTo>
                  <a:cubicBezTo>
                    <a:pt x="4285601" y="2302496"/>
                    <a:pt x="4188714" y="2437514"/>
                    <a:pt x="4081600" y="2556153"/>
                  </a:cubicBezTo>
                  <a:cubicBezTo>
                    <a:pt x="4028043" y="2615690"/>
                    <a:pt x="3971801" y="2671500"/>
                    <a:pt x="3914431" y="2724623"/>
                  </a:cubicBezTo>
                  <a:cubicBezTo>
                    <a:pt x="3857061" y="2777747"/>
                    <a:pt x="3798911" y="2828876"/>
                    <a:pt x="3740156" y="2877753"/>
                  </a:cubicBezTo>
                  <a:cubicBezTo>
                    <a:pt x="3622902" y="2975940"/>
                    <a:pt x="3503050" y="3065461"/>
                    <a:pt x="3386143" y="3153683"/>
                  </a:cubicBezTo>
                  <a:lnTo>
                    <a:pt x="3297056" y="3221018"/>
                  </a:lnTo>
                  <a:cubicBezTo>
                    <a:pt x="3266898" y="3243636"/>
                    <a:pt x="3236480" y="3266429"/>
                    <a:pt x="3205542" y="3288787"/>
                  </a:cubicBezTo>
                  <a:cubicBezTo>
                    <a:pt x="3174691" y="3311233"/>
                    <a:pt x="3143492" y="3333591"/>
                    <a:pt x="3111775" y="3355690"/>
                  </a:cubicBezTo>
                  <a:cubicBezTo>
                    <a:pt x="3079970" y="3377615"/>
                    <a:pt x="3047905" y="3399367"/>
                    <a:pt x="3015060" y="3420685"/>
                  </a:cubicBezTo>
                  <a:cubicBezTo>
                    <a:pt x="2949718" y="3463410"/>
                    <a:pt x="2882296" y="3504834"/>
                    <a:pt x="2812014" y="3542705"/>
                  </a:cubicBezTo>
                  <a:cubicBezTo>
                    <a:pt x="2741818" y="3580750"/>
                    <a:pt x="2669196" y="3616108"/>
                    <a:pt x="2593627" y="3646439"/>
                  </a:cubicBezTo>
                  <a:cubicBezTo>
                    <a:pt x="2443183" y="3707968"/>
                    <a:pt x="2281560" y="3749478"/>
                    <a:pt x="2118377" y="3765771"/>
                  </a:cubicBezTo>
                  <a:cubicBezTo>
                    <a:pt x="2077559" y="3769671"/>
                    <a:pt x="2036742" y="3772618"/>
                    <a:pt x="1996011" y="3773484"/>
                  </a:cubicBezTo>
                  <a:lnTo>
                    <a:pt x="1965420" y="3774177"/>
                  </a:lnTo>
                  <a:cubicBezTo>
                    <a:pt x="1955280" y="3774264"/>
                    <a:pt x="1945054" y="3774003"/>
                    <a:pt x="1934915" y="3774003"/>
                  </a:cubicBezTo>
                  <a:lnTo>
                    <a:pt x="1904497" y="3773658"/>
                  </a:lnTo>
                  <a:lnTo>
                    <a:pt x="1874945" y="3772531"/>
                  </a:lnTo>
                  <a:cubicBezTo>
                    <a:pt x="1796257" y="3770017"/>
                    <a:pt x="1717395" y="3763778"/>
                    <a:pt x="1638881" y="3753725"/>
                  </a:cubicBezTo>
                  <a:cubicBezTo>
                    <a:pt x="1560279" y="3744192"/>
                    <a:pt x="1481850" y="3730500"/>
                    <a:pt x="1404288" y="3712301"/>
                  </a:cubicBezTo>
                  <a:cubicBezTo>
                    <a:pt x="1326813" y="3693928"/>
                    <a:pt x="1249944" y="3672177"/>
                    <a:pt x="1173856" y="3647392"/>
                  </a:cubicBezTo>
                  <a:cubicBezTo>
                    <a:pt x="1021938" y="3597388"/>
                    <a:pt x="871755" y="3535165"/>
                    <a:pt x="732751" y="3452230"/>
                  </a:cubicBezTo>
                  <a:cubicBezTo>
                    <a:pt x="593659" y="3369470"/>
                    <a:pt x="469474" y="3264522"/>
                    <a:pt x="360973" y="3148396"/>
                  </a:cubicBezTo>
                  <a:cubicBezTo>
                    <a:pt x="306463" y="3090420"/>
                    <a:pt x="256893" y="3028718"/>
                    <a:pt x="210269" y="2965542"/>
                  </a:cubicBezTo>
                  <a:cubicBezTo>
                    <a:pt x="163905" y="2902105"/>
                    <a:pt x="119795" y="2837716"/>
                    <a:pt x="78631" y="2771940"/>
                  </a:cubicBezTo>
                  <a:cubicBezTo>
                    <a:pt x="68059" y="2755648"/>
                    <a:pt x="58093" y="2739095"/>
                    <a:pt x="47866" y="2722630"/>
                  </a:cubicBezTo>
                  <a:lnTo>
                    <a:pt x="18488" y="2674792"/>
                  </a:lnTo>
                  <a:lnTo>
                    <a:pt x="0" y="2645223"/>
                  </a:lnTo>
                  <a:lnTo>
                    <a:pt x="0" y="2227021"/>
                  </a:lnTo>
                  <a:lnTo>
                    <a:pt x="25421" y="2260119"/>
                  </a:lnTo>
                  <a:cubicBezTo>
                    <a:pt x="71871" y="2316968"/>
                    <a:pt x="120401" y="2373818"/>
                    <a:pt x="167979" y="2432922"/>
                  </a:cubicBezTo>
                  <a:cubicBezTo>
                    <a:pt x="191810" y="2462385"/>
                    <a:pt x="215382" y="2492545"/>
                    <a:pt x="238868" y="2523135"/>
                  </a:cubicBezTo>
                  <a:lnTo>
                    <a:pt x="272926" y="2567420"/>
                  </a:lnTo>
                  <a:cubicBezTo>
                    <a:pt x="284104" y="2581545"/>
                    <a:pt x="294765" y="2596017"/>
                    <a:pt x="306290" y="2609797"/>
                  </a:cubicBezTo>
                  <a:cubicBezTo>
                    <a:pt x="396245" y="2721936"/>
                    <a:pt x="493826" y="2825149"/>
                    <a:pt x="592966" y="2922991"/>
                  </a:cubicBezTo>
                  <a:cubicBezTo>
                    <a:pt x="642796" y="2971695"/>
                    <a:pt x="693493" y="3018751"/>
                    <a:pt x="745402" y="3063902"/>
                  </a:cubicBezTo>
                  <a:cubicBezTo>
                    <a:pt x="797312" y="3109052"/>
                    <a:pt x="850176" y="3152729"/>
                    <a:pt x="905033" y="3193806"/>
                  </a:cubicBezTo>
                  <a:cubicBezTo>
                    <a:pt x="1014313" y="3276135"/>
                    <a:pt x="1132171" y="3349710"/>
                    <a:pt x="1261644" y="3399280"/>
                  </a:cubicBezTo>
                  <a:cubicBezTo>
                    <a:pt x="1326206" y="3424066"/>
                    <a:pt x="1393108" y="3443044"/>
                    <a:pt x="1461138" y="3457343"/>
                  </a:cubicBezTo>
                  <a:cubicBezTo>
                    <a:pt x="1478210" y="3460723"/>
                    <a:pt x="1495109" y="3464623"/>
                    <a:pt x="1512268" y="3467570"/>
                  </a:cubicBezTo>
                  <a:lnTo>
                    <a:pt x="1563832" y="3476149"/>
                  </a:lnTo>
                  <a:cubicBezTo>
                    <a:pt x="1598409" y="3480742"/>
                    <a:pt x="1632988" y="3485595"/>
                    <a:pt x="1667912" y="3488455"/>
                  </a:cubicBezTo>
                  <a:cubicBezTo>
                    <a:pt x="1685330" y="3490101"/>
                    <a:pt x="1702749" y="3491661"/>
                    <a:pt x="1720255" y="3492441"/>
                  </a:cubicBezTo>
                  <a:cubicBezTo>
                    <a:pt x="1737760" y="3493309"/>
                    <a:pt x="1755180" y="3494695"/>
                    <a:pt x="1772771" y="3495215"/>
                  </a:cubicBezTo>
                  <a:lnTo>
                    <a:pt x="1825462" y="3496428"/>
                  </a:lnTo>
                  <a:cubicBezTo>
                    <a:pt x="1842968" y="3496862"/>
                    <a:pt x="1860646" y="3496254"/>
                    <a:pt x="1878238" y="3496167"/>
                  </a:cubicBezTo>
                  <a:lnTo>
                    <a:pt x="1904671" y="3495907"/>
                  </a:lnTo>
                  <a:cubicBezTo>
                    <a:pt x="1913250" y="3495648"/>
                    <a:pt x="1921656" y="3495128"/>
                    <a:pt x="1930149" y="3494782"/>
                  </a:cubicBezTo>
                  <a:cubicBezTo>
                    <a:pt x="1938642" y="3494348"/>
                    <a:pt x="1947135" y="3494088"/>
                    <a:pt x="1955541" y="3493482"/>
                  </a:cubicBezTo>
                  <a:lnTo>
                    <a:pt x="1980846" y="3491401"/>
                  </a:lnTo>
                  <a:cubicBezTo>
                    <a:pt x="2014556" y="3488716"/>
                    <a:pt x="2048009" y="3484208"/>
                    <a:pt x="2081199" y="3479010"/>
                  </a:cubicBezTo>
                  <a:cubicBezTo>
                    <a:pt x="2214051" y="3456996"/>
                    <a:pt x="2341789" y="3413926"/>
                    <a:pt x="2463462" y="3353524"/>
                  </a:cubicBezTo>
                  <a:cubicBezTo>
                    <a:pt x="2585568" y="3293814"/>
                    <a:pt x="2701781" y="3217378"/>
                    <a:pt x="2816606" y="3133490"/>
                  </a:cubicBezTo>
                  <a:cubicBezTo>
                    <a:pt x="2845291" y="3112605"/>
                    <a:pt x="2873803" y="3090853"/>
                    <a:pt x="2902227" y="3068842"/>
                  </a:cubicBezTo>
                  <a:cubicBezTo>
                    <a:pt x="2930826" y="3046917"/>
                    <a:pt x="2959337" y="3024644"/>
                    <a:pt x="2987849" y="3002026"/>
                  </a:cubicBezTo>
                  <a:lnTo>
                    <a:pt x="3161258" y="2863368"/>
                  </a:lnTo>
                  <a:cubicBezTo>
                    <a:pt x="3280244" y="2768994"/>
                    <a:pt x="3400357" y="2681119"/>
                    <a:pt x="3517696" y="2594978"/>
                  </a:cubicBezTo>
                  <a:cubicBezTo>
                    <a:pt x="3634949" y="2508836"/>
                    <a:pt x="3747781" y="2421829"/>
                    <a:pt x="3849781" y="2328061"/>
                  </a:cubicBezTo>
                  <a:cubicBezTo>
                    <a:pt x="3951782" y="2234467"/>
                    <a:pt x="4043903" y="2134719"/>
                    <a:pt x="4115313" y="2022147"/>
                  </a:cubicBezTo>
                  <a:cubicBezTo>
                    <a:pt x="4151016" y="1965904"/>
                    <a:pt x="4181521" y="1906627"/>
                    <a:pt x="4205786" y="1844318"/>
                  </a:cubicBezTo>
                  <a:cubicBezTo>
                    <a:pt x="4230225" y="1782095"/>
                    <a:pt x="4247817" y="1716926"/>
                    <a:pt x="4260902" y="1650024"/>
                  </a:cubicBezTo>
                  <a:cubicBezTo>
                    <a:pt x="4267402" y="1616572"/>
                    <a:pt x="4272602" y="1582515"/>
                    <a:pt x="4276155" y="1548110"/>
                  </a:cubicBezTo>
                  <a:cubicBezTo>
                    <a:pt x="4277195" y="1539531"/>
                    <a:pt x="4277889" y="1530864"/>
                    <a:pt x="4278669" y="1522285"/>
                  </a:cubicBezTo>
                  <a:cubicBezTo>
                    <a:pt x="4279361" y="1513618"/>
                    <a:pt x="4280229" y="1505126"/>
                    <a:pt x="4280575" y="1495940"/>
                  </a:cubicBezTo>
                  <a:lnTo>
                    <a:pt x="4283348" y="1441517"/>
                  </a:lnTo>
                  <a:cubicBezTo>
                    <a:pt x="4285861" y="1368895"/>
                    <a:pt x="4284301" y="1296186"/>
                    <a:pt x="4278582" y="1223910"/>
                  </a:cubicBezTo>
                  <a:cubicBezTo>
                    <a:pt x="4273036" y="1151549"/>
                    <a:pt x="4262376" y="1079793"/>
                    <a:pt x="4247990" y="1008990"/>
                  </a:cubicBezTo>
                  <a:cubicBezTo>
                    <a:pt x="4233431" y="938189"/>
                    <a:pt x="4215232" y="868339"/>
                    <a:pt x="4196080" y="799270"/>
                  </a:cubicBezTo>
                  <a:cubicBezTo>
                    <a:pt x="4157862" y="661046"/>
                    <a:pt x="4115658" y="524642"/>
                    <a:pt x="4062015" y="392396"/>
                  </a:cubicBezTo>
                  <a:cubicBezTo>
                    <a:pt x="4035151" y="326360"/>
                    <a:pt x="4005165" y="261537"/>
                    <a:pt x="3970675" y="199228"/>
                  </a:cubicBezTo>
                  <a:cubicBezTo>
                    <a:pt x="3962269" y="183543"/>
                    <a:pt x="3952995" y="168290"/>
                    <a:pt x="3944070" y="152951"/>
                  </a:cubicBezTo>
                  <a:cubicBezTo>
                    <a:pt x="3934883" y="137699"/>
                    <a:pt x="3925350" y="122706"/>
                    <a:pt x="3916078" y="107540"/>
                  </a:cubicBezTo>
                  <a:lnTo>
                    <a:pt x="3886439" y="63170"/>
                  </a:lnTo>
                  <a:lnTo>
                    <a:pt x="3855502" y="19753"/>
                  </a:lnTo>
                  <a:close/>
                  <a:moveTo>
                    <a:pt x="143864" y="0"/>
                  </a:moveTo>
                  <a:lnTo>
                    <a:pt x="437641" y="0"/>
                  </a:lnTo>
                  <a:lnTo>
                    <a:pt x="429955" y="6407"/>
                  </a:lnTo>
                  <a:cubicBezTo>
                    <a:pt x="323796" y="102687"/>
                    <a:pt x="225436" y="207721"/>
                    <a:pt x="137300" y="320554"/>
                  </a:cubicBezTo>
                  <a:cubicBezTo>
                    <a:pt x="93146" y="376884"/>
                    <a:pt x="51592" y="435250"/>
                    <a:pt x="12931" y="495447"/>
                  </a:cubicBezTo>
                  <a:lnTo>
                    <a:pt x="0" y="517906"/>
                  </a:lnTo>
                  <a:lnTo>
                    <a:pt x="0" y="176135"/>
                  </a:lnTo>
                  <a:lnTo>
                    <a:pt x="125001" y="198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0" name="Freeform: Shape 2079">
              <a:extLst>
                <a:ext uri="{FF2B5EF4-FFF2-40B4-BE49-F238E27FC236}">
                  <a16:creationId xmlns:a16="http://schemas.microsoft.com/office/drawing/2014/main" id="{F5A22C1F-1C9F-4DFC-AD2E-4BF0D7713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3491469 w 4452858"/>
                <a:gd name="connsiteY0" fmla="*/ 0 h 3729027"/>
                <a:gd name="connsiteX1" fmla="*/ 4038310 w 4452858"/>
                <a:gd name="connsiteY1" fmla="*/ 0 h 3729027"/>
                <a:gd name="connsiteX2" fmla="*/ 4126393 w 4452858"/>
                <a:gd name="connsiteY2" fmla="*/ 144253 h 3729027"/>
                <a:gd name="connsiteX3" fmla="*/ 4452858 w 4452858"/>
                <a:gd name="connsiteY3" fmla="*/ 1509806 h 3729027"/>
                <a:gd name="connsiteX4" fmla="*/ 3318809 w 4452858"/>
                <a:gd name="connsiteY4" fmla="*/ 3104286 h 3729027"/>
                <a:gd name="connsiteX5" fmla="*/ 1929716 w 4452858"/>
                <a:gd name="connsiteY5" fmla="*/ 3729027 h 3729027"/>
                <a:gd name="connsiteX6" fmla="*/ 92844 w 4452858"/>
                <a:gd name="connsiteY6" fmla="*/ 2672799 h 3729027"/>
                <a:gd name="connsiteX7" fmla="*/ 0 w 4452858"/>
                <a:gd name="connsiteY7" fmla="*/ 2540909 h 3729027"/>
                <a:gd name="connsiteX8" fmla="*/ 0 w 4452858"/>
                <a:gd name="connsiteY8" fmla="*/ 1684718 h 3729027"/>
                <a:gd name="connsiteX9" fmla="*/ 380 w 4452858"/>
                <a:gd name="connsiteY9" fmla="*/ 1686965 h 3729027"/>
                <a:gd name="connsiteX10" fmla="*/ 293898 w 4452858"/>
                <a:gd name="connsiteY10" fmla="*/ 2207948 h 3729027"/>
                <a:gd name="connsiteX11" fmla="*/ 451448 w 4452858"/>
                <a:gd name="connsiteY11" fmla="*/ 2429541 h 3729027"/>
                <a:gd name="connsiteX12" fmla="*/ 1929803 w 4452858"/>
                <a:gd name="connsiteY12" fmla="*/ 3295720 h 3729027"/>
                <a:gd name="connsiteX13" fmla="*/ 3052066 w 4452858"/>
                <a:gd name="connsiteY13" fmla="*/ 2762840 h 3729027"/>
                <a:gd name="connsiteX14" fmla="*/ 3188643 w 4452858"/>
                <a:gd name="connsiteY14" fmla="*/ 2657026 h 3729027"/>
                <a:gd name="connsiteX15" fmla="*/ 3809831 w 4452858"/>
                <a:gd name="connsiteY15" fmla="*/ 2103868 h 3729027"/>
                <a:gd name="connsiteX16" fmla="*/ 4019638 w 4452858"/>
                <a:gd name="connsiteY16" fmla="*/ 1509806 h 3729027"/>
                <a:gd name="connsiteX17" fmla="*/ 3548634 w 4452858"/>
                <a:gd name="connsiteY17" fmla="*/ 61263 h 3729027"/>
                <a:gd name="connsiteX18" fmla="*/ 185138 w 4452858"/>
                <a:gd name="connsiteY18" fmla="*/ 0 h 3729027"/>
                <a:gd name="connsiteX19" fmla="*/ 834013 w 4452858"/>
                <a:gd name="connsiteY19" fmla="*/ 0 h 3729027"/>
                <a:gd name="connsiteX20" fmla="*/ 691153 w 4452858"/>
                <a:gd name="connsiteY20" fmla="*/ 111873 h 3729027"/>
                <a:gd name="connsiteX21" fmla="*/ 170145 w 4452858"/>
                <a:gd name="connsiteY21" fmla="*/ 757933 h 3729027"/>
                <a:gd name="connsiteX22" fmla="*/ 28693 w 4452858"/>
                <a:gd name="connsiteY22" fmla="*/ 1128897 h 3729027"/>
                <a:gd name="connsiteX23" fmla="*/ 0 w 4452858"/>
                <a:gd name="connsiteY23" fmla="*/ 1281783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3491469" y="0"/>
                  </a:move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1684718"/>
                  </a:lnTo>
                  <a:lnTo>
                    <a:pt x="380" y="1686965"/>
                  </a:lnTo>
                  <a:cubicBezTo>
                    <a:pt x="38821" y="1851705"/>
                    <a:pt x="135502" y="1990731"/>
                    <a:pt x="293898" y="2207948"/>
                  </a:cubicBezTo>
                  <a:cubicBezTo>
                    <a:pt x="344854" y="2277797"/>
                    <a:pt x="397545" y="2350072"/>
                    <a:pt x="451448" y="2429541"/>
                  </a:cubicBezTo>
                  <a:cubicBezTo>
                    <a:pt x="863349" y="3036689"/>
                    <a:pt x="1305494" y="3295720"/>
                    <a:pt x="1929803" y="3295720"/>
                  </a:cubicBezTo>
                  <a:cubicBezTo>
                    <a:pt x="2339537" y="3295720"/>
                    <a:pt x="2640164" y="3084700"/>
                    <a:pt x="3052066" y="2762840"/>
                  </a:cubicBezTo>
                  <a:cubicBezTo>
                    <a:pt x="3098083" y="2726876"/>
                    <a:pt x="3144100" y="2691345"/>
                    <a:pt x="3188643" y="2657026"/>
                  </a:cubicBezTo>
                  <a:cubicBezTo>
                    <a:pt x="3430081" y="2470792"/>
                    <a:pt x="3658087" y="2294870"/>
                    <a:pt x="3809831" y="2103868"/>
                  </a:cubicBezTo>
                  <a:cubicBezTo>
                    <a:pt x="3954901" y="1921273"/>
                    <a:pt x="4019638" y="1738071"/>
                    <a:pt x="4019638" y="1509806"/>
                  </a:cubicBezTo>
                  <a:cubicBezTo>
                    <a:pt x="4019638" y="937667"/>
                    <a:pt x="3852382" y="423246"/>
                    <a:pt x="3548634" y="61263"/>
                  </a:cubicBezTo>
                  <a:close/>
                  <a:moveTo>
                    <a:pt x="185138" y="0"/>
                  </a:moveTo>
                  <a:lnTo>
                    <a:pt x="834013" y="0"/>
                  </a:lnTo>
                  <a:lnTo>
                    <a:pt x="691153" y="111873"/>
                  </a:lnTo>
                  <a:cubicBezTo>
                    <a:pt x="468086" y="302962"/>
                    <a:pt x="292771" y="520394"/>
                    <a:pt x="170145" y="757933"/>
                  </a:cubicBezTo>
                  <a:cubicBezTo>
                    <a:pt x="107489" y="879345"/>
                    <a:pt x="60259" y="1003292"/>
                    <a:pt x="28693" y="1128897"/>
                  </a:cubicBezTo>
                  <a:lnTo>
                    <a:pt x="0" y="1281783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1" name="Freeform: Shape 2080">
              <a:extLst>
                <a:ext uri="{FF2B5EF4-FFF2-40B4-BE49-F238E27FC236}">
                  <a16:creationId xmlns:a16="http://schemas.microsoft.com/office/drawing/2014/main" id="{44BBFF0F-32AB-4101-8F9E-5FB2BDAD4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185138 w 4452858"/>
                <a:gd name="connsiteY0" fmla="*/ 0 h 3729027"/>
                <a:gd name="connsiteX1" fmla="*/ 986505 w 4452858"/>
                <a:gd name="connsiteY1" fmla="*/ 0 h 3729027"/>
                <a:gd name="connsiteX2" fmla="*/ 913397 w 4452858"/>
                <a:gd name="connsiteY2" fmla="*/ 47750 h 3729027"/>
                <a:gd name="connsiteX3" fmla="*/ 747482 w 4452858"/>
                <a:gd name="connsiteY3" fmla="*/ 177649 h 3729027"/>
                <a:gd name="connsiteX4" fmla="*/ 247101 w 4452858"/>
                <a:gd name="connsiteY4" fmla="*/ 797624 h 3729027"/>
                <a:gd name="connsiteX5" fmla="*/ 67798 w 4452858"/>
                <a:gd name="connsiteY5" fmla="*/ 1509806 h 3729027"/>
                <a:gd name="connsiteX6" fmla="*/ 363833 w 4452858"/>
                <a:gd name="connsiteY6" fmla="*/ 2156904 h 3729027"/>
                <a:gd name="connsiteX7" fmla="*/ 523117 w 4452858"/>
                <a:gd name="connsiteY7" fmla="*/ 2380924 h 3729027"/>
                <a:gd name="connsiteX8" fmla="*/ 1130785 w 4452858"/>
                <a:gd name="connsiteY8" fmla="*/ 3001246 h 3729027"/>
                <a:gd name="connsiteX9" fmla="*/ 1929716 w 4452858"/>
                <a:gd name="connsiteY9" fmla="*/ 3209058 h 3729027"/>
                <a:gd name="connsiteX10" fmla="*/ 2443616 w 4452858"/>
                <a:gd name="connsiteY10" fmla="*/ 3076727 h 3729027"/>
                <a:gd name="connsiteX11" fmla="*/ 2998596 w 4452858"/>
                <a:gd name="connsiteY11" fmla="*/ 2694637 h 3729027"/>
                <a:gd name="connsiteX12" fmla="*/ 3135607 w 4452858"/>
                <a:gd name="connsiteY12" fmla="*/ 2588478 h 3729027"/>
                <a:gd name="connsiteX13" fmla="*/ 3741889 w 4452858"/>
                <a:gd name="connsiteY13" fmla="*/ 2049965 h 3729027"/>
                <a:gd name="connsiteX14" fmla="*/ 3932891 w 4452858"/>
                <a:gd name="connsiteY14" fmla="*/ 1509806 h 3729027"/>
                <a:gd name="connsiteX15" fmla="*/ 3482165 w 4452858"/>
                <a:gd name="connsiteY15" fmla="*/ 116986 h 3729027"/>
                <a:gd name="connsiteX16" fmla="*/ 3373043 w 4452858"/>
                <a:gd name="connsiteY16" fmla="*/ 0 h 3729027"/>
                <a:gd name="connsiteX17" fmla="*/ 4038310 w 4452858"/>
                <a:gd name="connsiteY17" fmla="*/ 0 h 3729027"/>
                <a:gd name="connsiteX18" fmla="*/ 4126393 w 4452858"/>
                <a:gd name="connsiteY18" fmla="*/ 144253 h 3729027"/>
                <a:gd name="connsiteX19" fmla="*/ 4452858 w 4452858"/>
                <a:gd name="connsiteY19" fmla="*/ 1509806 h 3729027"/>
                <a:gd name="connsiteX20" fmla="*/ 3318809 w 4452858"/>
                <a:gd name="connsiteY20" fmla="*/ 3104286 h 3729027"/>
                <a:gd name="connsiteX21" fmla="*/ 1929716 w 4452858"/>
                <a:gd name="connsiteY21" fmla="*/ 3729027 h 3729027"/>
                <a:gd name="connsiteX22" fmla="*/ 92844 w 4452858"/>
                <a:gd name="connsiteY22" fmla="*/ 2672799 h 3729027"/>
                <a:gd name="connsiteX23" fmla="*/ 0 w 4452858"/>
                <a:gd name="connsiteY23" fmla="*/ 2540909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185138" y="0"/>
                  </a:moveTo>
                  <a:lnTo>
                    <a:pt x="986505" y="0"/>
                  </a:lnTo>
                  <a:lnTo>
                    <a:pt x="913397" y="47750"/>
                  </a:lnTo>
                  <a:cubicBezTo>
                    <a:pt x="855880" y="88897"/>
                    <a:pt x="800433" y="132282"/>
                    <a:pt x="747482" y="177649"/>
                  </a:cubicBezTo>
                  <a:cubicBezTo>
                    <a:pt x="535943" y="358858"/>
                    <a:pt x="362967" y="573258"/>
                    <a:pt x="247101" y="797624"/>
                  </a:cubicBezTo>
                  <a:cubicBezTo>
                    <a:pt x="128115" y="1028056"/>
                    <a:pt x="67798" y="1267673"/>
                    <a:pt x="67798" y="1509806"/>
                  </a:cubicBezTo>
                  <a:cubicBezTo>
                    <a:pt x="67798" y="1741191"/>
                    <a:pt x="158533" y="1875430"/>
                    <a:pt x="363833" y="2156904"/>
                  </a:cubicBezTo>
                  <a:cubicBezTo>
                    <a:pt x="415223" y="2227360"/>
                    <a:pt x="468346" y="2300242"/>
                    <a:pt x="523117" y="2380924"/>
                  </a:cubicBezTo>
                  <a:cubicBezTo>
                    <a:pt x="716804" y="2666387"/>
                    <a:pt x="915519" y="2869346"/>
                    <a:pt x="1130785" y="3001246"/>
                  </a:cubicBezTo>
                  <a:cubicBezTo>
                    <a:pt x="1358964" y="3141116"/>
                    <a:pt x="1620335" y="3209058"/>
                    <a:pt x="1929716" y="3209058"/>
                  </a:cubicBezTo>
                  <a:cubicBezTo>
                    <a:pt x="2105291" y="3209058"/>
                    <a:pt x="2268560" y="3167028"/>
                    <a:pt x="2443616" y="3076727"/>
                  </a:cubicBezTo>
                  <a:cubicBezTo>
                    <a:pt x="2623352" y="2984000"/>
                    <a:pt x="2801267" y="2848808"/>
                    <a:pt x="2998596" y="2694637"/>
                  </a:cubicBezTo>
                  <a:cubicBezTo>
                    <a:pt x="3044873" y="2658500"/>
                    <a:pt x="3090975" y="2622883"/>
                    <a:pt x="3135607" y="2588478"/>
                  </a:cubicBezTo>
                  <a:cubicBezTo>
                    <a:pt x="3372711" y="2405536"/>
                    <a:pt x="3596645" y="2232733"/>
                    <a:pt x="3741889" y="2049965"/>
                  </a:cubicBezTo>
                  <a:cubicBezTo>
                    <a:pt x="3875781" y="1881496"/>
                    <a:pt x="3932891" y="1719959"/>
                    <a:pt x="3932891" y="1509806"/>
                  </a:cubicBezTo>
                  <a:cubicBezTo>
                    <a:pt x="3932891" y="958034"/>
                    <a:pt x="3772827" y="463371"/>
                    <a:pt x="3482165" y="116986"/>
                  </a:cubicBezTo>
                  <a:lnTo>
                    <a:pt x="3373043" y="0"/>
                  </a:ln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82" name="Freeform: Shape 2081">
              <a:extLst>
                <a:ext uri="{FF2B5EF4-FFF2-40B4-BE49-F238E27FC236}">
                  <a16:creationId xmlns:a16="http://schemas.microsoft.com/office/drawing/2014/main" id="{3F8E6D8D-90E6-4613-AA16-1E08EDD2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656944" cy="4026189"/>
            </a:xfrm>
            <a:custGeom>
              <a:avLst/>
              <a:gdLst>
                <a:gd name="connsiteX0" fmla="*/ 1945140 w 4656944"/>
                <a:gd name="connsiteY0" fmla="*/ 3991264 h 4026189"/>
                <a:gd name="connsiteX1" fmla="*/ 1959526 w 4656944"/>
                <a:gd name="connsiteY1" fmla="*/ 3991438 h 4026189"/>
                <a:gd name="connsiteX2" fmla="*/ 1972179 w 4656944"/>
                <a:gd name="connsiteY2" fmla="*/ 3991351 h 4026189"/>
                <a:gd name="connsiteX3" fmla="*/ 1945140 w 4656944"/>
                <a:gd name="connsiteY3" fmla="*/ 3991264 h 4026189"/>
                <a:gd name="connsiteX4" fmla="*/ 3966403 w 4656944"/>
                <a:gd name="connsiteY4" fmla="*/ 0 h 4026189"/>
                <a:gd name="connsiteX5" fmla="*/ 4231031 w 4656944"/>
                <a:gd name="connsiteY5" fmla="*/ 0 h 4026189"/>
                <a:gd name="connsiteX6" fmla="*/ 4309866 w 4656944"/>
                <a:gd name="connsiteY6" fmla="*/ 126953 h 4026189"/>
                <a:gd name="connsiteX7" fmla="*/ 4656944 w 4656944"/>
                <a:gd name="connsiteY7" fmla="*/ 1425485 h 4026189"/>
                <a:gd name="connsiteX8" fmla="*/ 4452596 w 4656944"/>
                <a:gd name="connsiteY8" fmla="*/ 2437688 h 4026189"/>
                <a:gd name="connsiteX9" fmla="*/ 3895452 w 4656944"/>
                <a:gd name="connsiteY9" fmla="*/ 3264090 h 4026189"/>
                <a:gd name="connsiteX10" fmla="*/ 3069051 w 4656944"/>
                <a:gd name="connsiteY10" fmla="*/ 3821235 h 4026189"/>
                <a:gd name="connsiteX11" fmla="*/ 2057107 w 4656944"/>
                <a:gd name="connsiteY11" fmla="*/ 4025583 h 4026189"/>
                <a:gd name="connsiteX12" fmla="*/ 2036916 w 4656944"/>
                <a:gd name="connsiteY12" fmla="*/ 4025322 h 4026189"/>
                <a:gd name="connsiteX13" fmla="*/ 2027036 w 4656944"/>
                <a:gd name="connsiteY13" fmla="*/ 4025149 h 4026189"/>
                <a:gd name="connsiteX14" fmla="*/ 2005458 w 4656944"/>
                <a:gd name="connsiteY14" fmla="*/ 4025928 h 4026189"/>
                <a:gd name="connsiteX15" fmla="*/ 2004937 w 4656944"/>
                <a:gd name="connsiteY15" fmla="*/ 4025928 h 4026189"/>
                <a:gd name="connsiteX16" fmla="*/ 2004418 w 4656944"/>
                <a:gd name="connsiteY16" fmla="*/ 4025928 h 4026189"/>
                <a:gd name="connsiteX17" fmla="*/ 1972700 w 4656944"/>
                <a:gd name="connsiteY17" fmla="*/ 4026102 h 4026189"/>
                <a:gd name="connsiteX18" fmla="*/ 1959526 w 4656944"/>
                <a:gd name="connsiteY18" fmla="*/ 4026189 h 4026189"/>
                <a:gd name="connsiteX19" fmla="*/ 1919922 w 4656944"/>
                <a:gd name="connsiteY19" fmla="*/ 4025583 h 4026189"/>
                <a:gd name="connsiteX20" fmla="*/ 1908656 w 4656944"/>
                <a:gd name="connsiteY20" fmla="*/ 4025322 h 4026189"/>
                <a:gd name="connsiteX21" fmla="*/ 1799030 w 4656944"/>
                <a:gd name="connsiteY21" fmla="*/ 4020902 h 4026189"/>
                <a:gd name="connsiteX22" fmla="*/ 1782305 w 4656944"/>
                <a:gd name="connsiteY22" fmla="*/ 4020036 h 4026189"/>
                <a:gd name="connsiteX23" fmla="*/ 1781784 w 4656944"/>
                <a:gd name="connsiteY23" fmla="*/ 4020036 h 4026189"/>
                <a:gd name="connsiteX24" fmla="*/ 1781265 w 4656944"/>
                <a:gd name="connsiteY24" fmla="*/ 4019949 h 4026189"/>
                <a:gd name="connsiteX25" fmla="*/ 1765839 w 4656944"/>
                <a:gd name="connsiteY25" fmla="*/ 4018649 h 4026189"/>
                <a:gd name="connsiteX26" fmla="*/ 1655000 w 4656944"/>
                <a:gd name="connsiteY26" fmla="*/ 4007816 h 4026189"/>
                <a:gd name="connsiteX27" fmla="*/ 1402382 w 4656944"/>
                <a:gd name="connsiteY27" fmla="*/ 3964573 h 4026189"/>
                <a:gd name="connsiteX28" fmla="*/ 1154617 w 4656944"/>
                <a:gd name="connsiteY28" fmla="*/ 3889696 h 4026189"/>
                <a:gd name="connsiteX29" fmla="*/ 918639 w 4656944"/>
                <a:gd name="connsiteY29" fmla="*/ 3780850 h 4026189"/>
                <a:gd name="connsiteX30" fmla="*/ 741589 w 4656944"/>
                <a:gd name="connsiteY30" fmla="*/ 3668278 h 4026189"/>
                <a:gd name="connsiteX31" fmla="*/ 103549 w 4656944"/>
                <a:gd name="connsiteY31" fmla="*/ 3140728 h 4026189"/>
                <a:gd name="connsiteX32" fmla="*/ 0 w 4656944"/>
                <a:gd name="connsiteY32" fmla="*/ 3015106 h 4026189"/>
                <a:gd name="connsiteX33" fmla="*/ 0 w 4656944"/>
                <a:gd name="connsiteY33" fmla="*/ 2484097 h 4026189"/>
                <a:gd name="connsiteX34" fmla="*/ 17188 w 4656944"/>
                <a:gd name="connsiteY34" fmla="*/ 2506324 h 4026189"/>
                <a:gd name="connsiteX35" fmla="*/ 75252 w 4656944"/>
                <a:gd name="connsiteY35" fmla="*/ 2580765 h 4026189"/>
                <a:gd name="connsiteX36" fmla="*/ 148653 w 4656944"/>
                <a:gd name="connsiteY36" fmla="*/ 2676699 h 4026189"/>
                <a:gd name="connsiteX37" fmla="*/ 186177 w 4656944"/>
                <a:gd name="connsiteY37" fmla="*/ 2727656 h 4026189"/>
                <a:gd name="connsiteX38" fmla="*/ 219802 w 4656944"/>
                <a:gd name="connsiteY38" fmla="*/ 2773414 h 4026189"/>
                <a:gd name="connsiteX39" fmla="*/ 219975 w 4656944"/>
                <a:gd name="connsiteY39" fmla="*/ 2773586 h 4026189"/>
                <a:gd name="connsiteX40" fmla="*/ 220149 w 4656944"/>
                <a:gd name="connsiteY40" fmla="*/ 2773760 h 4026189"/>
                <a:gd name="connsiteX41" fmla="*/ 278992 w 4656944"/>
                <a:gd name="connsiteY41" fmla="*/ 2851322 h 4026189"/>
                <a:gd name="connsiteX42" fmla="*/ 290344 w 4656944"/>
                <a:gd name="connsiteY42" fmla="*/ 2865967 h 4026189"/>
                <a:gd name="connsiteX43" fmla="*/ 296065 w 4656944"/>
                <a:gd name="connsiteY43" fmla="*/ 2873075 h 4026189"/>
                <a:gd name="connsiteX44" fmla="*/ 363834 w 4656944"/>
                <a:gd name="connsiteY44" fmla="*/ 2955229 h 4026189"/>
                <a:gd name="connsiteX45" fmla="*/ 519304 w 4656944"/>
                <a:gd name="connsiteY45" fmla="*/ 3123178 h 4026189"/>
                <a:gd name="connsiteX46" fmla="*/ 867075 w 4656944"/>
                <a:gd name="connsiteY46" fmla="*/ 3402488 h 4026189"/>
                <a:gd name="connsiteX47" fmla="*/ 1058596 w 4656944"/>
                <a:gd name="connsiteY47" fmla="*/ 3507088 h 4026189"/>
                <a:gd name="connsiteX48" fmla="*/ 1058770 w 4656944"/>
                <a:gd name="connsiteY48" fmla="*/ 3507175 h 4026189"/>
                <a:gd name="connsiteX49" fmla="*/ 1058943 w 4656944"/>
                <a:gd name="connsiteY49" fmla="*/ 3507262 h 4026189"/>
                <a:gd name="connsiteX50" fmla="*/ 1261123 w 4656944"/>
                <a:gd name="connsiteY50" fmla="*/ 3586297 h 4026189"/>
                <a:gd name="connsiteX51" fmla="*/ 1472230 w 4656944"/>
                <a:gd name="connsiteY51" fmla="*/ 3640980 h 4026189"/>
                <a:gd name="connsiteX52" fmla="*/ 1579344 w 4656944"/>
                <a:gd name="connsiteY52" fmla="*/ 3659005 h 4026189"/>
                <a:gd name="connsiteX53" fmla="*/ 1686890 w 4656944"/>
                <a:gd name="connsiteY53" fmla="*/ 3671225 h 4026189"/>
                <a:gd name="connsiteX54" fmla="*/ 1909524 w 4656944"/>
                <a:gd name="connsiteY54" fmla="*/ 3680931 h 4026189"/>
                <a:gd name="connsiteX55" fmla="*/ 1920703 w 4656944"/>
                <a:gd name="connsiteY55" fmla="*/ 3680931 h 4026189"/>
                <a:gd name="connsiteX56" fmla="*/ 1935434 w 4656944"/>
                <a:gd name="connsiteY56" fmla="*/ 3681018 h 4026189"/>
                <a:gd name="connsiteX57" fmla="*/ 1964120 w 4656944"/>
                <a:gd name="connsiteY57" fmla="*/ 3680584 h 4026189"/>
                <a:gd name="connsiteX58" fmla="*/ 1964379 w 4656944"/>
                <a:gd name="connsiteY58" fmla="*/ 3680584 h 4026189"/>
                <a:gd name="connsiteX59" fmla="*/ 1964639 w 4656944"/>
                <a:gd name="connsiteY59" fmla="*/ 3680584 h 4026189"/>
                <a:gd name="connsiteX60" fmla="*/ 1991591 w 4656944"/>
                <a:gd name="connsiteY60" fmla="*/ 3679891 h 4026189"/>
                <a:gd name="connsiteX61" fmla="*/ 2018717 w 4656944"/>
                <a:gd name="connsiteY61" fmla="*/ 3678503 h 4026189"/>
                <a:gd name="connsiteX62" fmla="*/ 2124963 w 4656944"/>
                <a:gd name="connsiteY62" fmla="*/ 3669231 h 4026189"/>
                <a:gd name="connsiteX63" fmla="*/ 2535738 w 4656944"/>
                <a:gd name="connsiteY63" fmla="*/ 3558218 h 4026189"/>
                <a:gd name="connsiteX64" fmla="*/ 2730812 w 4656944"/>
                <a:gd name="connsiteY64" fmla="*/ 3461503 h 4026189"/>
                <a:gd name="connsiteX65" fmla="*/ 2920080 w 4656944"/>
                <a:gd name="connsiteY65" fmla="*/ 3343298 h 4026189"/>
                <a:gd name="connsiteX66" fmla="*/ 3105101 w 4656944"/>
                <a:gd name="connsiteY66" fmla="*/ 3208887 h 4026189"/>
                <a:gd name="connsiteX67" fmla="*/ 3196443 w 4656944"/>
                <a:gd name="connsiteY67" fmla="*/ 3137650 h 4026189"/>
                <a:gd name="connsiteX68" fmla="*/ 3289603 w 4656944"/>
                <a:gd name="connsiteY68" fmla="*/ 3063123 h 4026189"/>
                <a:gd name="connsiteX69" fmla="*/ 3446634 w 4656944"/>
                <a:gd name="connsiteY69" fmla="*/ 2940150 h 4026189"/>
                <a:gd name="connsiteX70" fmla="*/ 3662420 w 4656944"/>
                <a:gd name="connsiteY70" fmla="*/ 2769601 h 4026189"/>
                <a:gd name="connsiteX71" fmla="*/ 3998319 w 4656944"/>
                <a:gd name="connsiteY71" fmla="*/ 2463860 h 4026189"/>
                <a:gd name="connsiteX72" fmla="*/ 4137238 w 4656944"/>
                <a:gd name="connsiteY72" fmla="*/ 2295217 h 4026189"/>
                <a:gd name="connsiteX73" fmla="*/ 4247124 w 4656944"/>
                <a:gd name="connsiteY73" fmla="*/ 2111582 h 4026189"/>
                <a:gd name="connsiteX74" fmla="*/ 4361949 w 4656944"/>
                <a:gd name="connsiteY74" fmla="*/ 1700374 h 4026189"/>
                <a:gd name="connsiteX75" fmla="*/ 4368449 w 4656944"/>
                <a:gd name="connsiteY75" fmla="*/ 1590747 h 4026189"/>
                <a:gd name="connsiteX76" fmla="*/ 4368536 w 4656944"/>
                <a:gd name="connsiteY76" fmla="*/ 1586502 h 4026189"/>
                <a:gd name="connsiteX77" fmla="*/ 4368796 w 4656944"/>
                <a:gd name="connsiteY77" fmla="*/ 1534158 h 4026189"/>
                <a:gd name="connsiteX78" fmla="*/ 4368710 w 4656944"/>
                <a:gd name="connsiteY78" fmla="*/ 1517606 h 4026189"/>
                <a:gd name="connsiteX79" fmla="*/ 4368189 w 4656944"/>
                <a:gd name="connsiteY79" fmla="*/ 1476095 h 4026189"/>
                <a:gd name="connsiteX80" fmla="*/ 4356749 w 4656944"/>
                <a:gd name="connsiteY80" fmla="*/ 1244884 h 4026189"/>
                <a:gd name="connsiteX81" fmla="*/ 4287074 w 4656944"/>
                <a:gd name="connsiteY81" fmla="*/ 787052 h 4026189"/>
                <a:gd name="connsiteX82" fmla="*/ 4147029 w 4656944"/>
                <a:gd name="connsiteY82" fmla="*/ 346032 h 4026189"/>
                <a:gd name="connsiteX83" fmla="*/ 4100319 w 4656944"/>
                <a:gd name="connsiteY83" fmla="*/ 240307 h 4026189"/>
                <a:gd name="connsiteX84" fmla="*/ 4048323 w 4656944"/>
                <a:gd name="connsiteY84" fmla="*/ 136833 h 4026189"/>
                <a:gd name="connsiteX85" fmla="*/ 0 w 4656944"/>
                <a:gd name="connsiteY85" fmla="*/ 0 h 4026189"/>
                <a:gd name="connsiteX86" fmla="*/ 278246 w 4656944"/>
                <a:gd name="connsiteY86" fmla="*/ 0 h 4026189"/>
                <a:gd name="connsiteX87" fmla="*/ 193425 w 4656944"/>
                <a:gd name="connsiteY87" fmla="*/ 86981 h 4026189"/>
                <a:gd name="connsiteX88" fmla="*/ 48300 w 4656944"/>
                <a:gd name="connsiteY88" fmla="*/ 263444 h 4026189"/>
                <a:gd name="connsiteX89" fmla="*/ 0 w 4656944"/>
                <a:gd name="connsiteY89" fmla="*/ 333888 h 40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56944" h="4026189">
                  <a:moveTo>
                    <a:pt x="1945140" y="3991264"/>
                  </a:moveTo>
                  <a:cubicBezTo>
                    <a:pt x="1949907" y="3991351"/>
                    <a:pt x="1954673" y="3991438"/>
                    <a:pt x="1959526" y="3991438"/>
                  </a:cubicBezTo>
                  <a:cubicBezTo>
                    <a:pt x="1963686" y="3991438"/>
                    <a:pt x="1967847" y="3991438"/>
                    <a:pt x="1972179" y="3991351"/>
                  </a:cubicBezTo>
                  <a:cubicBezTo>
                    <a:pt x="1962994" y="3991523"/>
                    <a:pt x="1954067" y="3991351"/>
                    <a:pt x="1945140" y="3991264"/>
                  </a:cubicBezTo>
                  <a:close/>
                  <a:moveTo>
                    <a:pt x="3966403" y="0"/>
                  </a:moveTo>
                  <a:lnTo>
                    <a:pt x="4231031" y="0"/>
                  </a:lnTo>
                  <a:lnTo>
                    <a:pt x="4309866" y="126953"/>
                  </a:lnTo>
                  <a:cubicBezTo>
                    <a:pt x="4536919" y="519962"/>
                    <a:pt x="4656944" y="969040"/>
                    <a:pt x="4656944" y="1425485"/>
                  </a:cubicBezTo>
                  <a:cubicBezTo>
                    <a:pt x="4656944" y="1776462"/>
                    <a:pt x="4588222" y="2116955"/>
                    <a:pt x="4452596" y="2437688"/>
                  </a:cubicBezTo>
                  <a:cubicBezTo>
                    <a:pt x="4321651" y="2747329"/>
                    <a:pt x="4134204" y="3025338"/>
                    <a:pt x="3895452" y="3264090"/>
                  </a:cubicBezTo>
                  <a:cubicBezTo>
                    <a:pt x="3656701" y="3502841"/>
                    <a:pt x="3378605" y="3690290"/>
                    <a:pt x="3069051" y="3821235"/>
                  </a:cubicBezTo>
                  <a:cubicBezTo>
                    <a:pt x="2748577" y="3956859"/>
                    <a:pt x="2408086" y="4025583"/>
                    <a:pt x="2057107" y="4025583"/>
                  </a:cubicBezTo>
                  <a:cubicBezTo>
                    <a:pt x="2050348" y="4025583"/>
                    <a:pt x="2043675" y="4025409"/>
                    <a:pt x="2036916" y="4025322"/>
                  </a:cubicBezTo>
                  <a:cubicBezTo>
                    <a:pt x="2033621" y="4025236"/>
                    <a:pt x="2030329" y="4025149"/>
                    <a:pt x="2027036" y="4025149"/>
                  </a:cubicBezTo>
                  <a:lnTo>
                    <a:pt x="2005458" y="4025928"/>
                  </a:lnTo>
                  <a:lnTo>
                    <a:pt x="2004937" y="4025928"/>
                  </a:lnTo>
                  <a:lnTo>
                    <a:pt x="2004418" y="4025928"/>
                  </a:lnTo>
                  <a:lnTo>
                    <a:pt x="1972700" y="4026102"/>
                  </a:lnTo>
                  <a:cubicBezTo>
                    <a:pt x="1968279" y="4026189"/>
                    <a:pt x="1963860" y="4026189"/>
                    <a:pt x="1959526" y="4026189"/>
                  </a:cubicBezTo>
                  <a:cubicBezTo>
                    <a:pt x="1946008" y="4026189"/>
                    <a:pt x="1932749" y="4025928"/>
                    <a:pt x="1919922" y="4025583"/>
                  </a:cubicBezTo>
                  <a:lnTo>
                    <a:pt x="1908656" y="4025322"/>
                  </a:lnTo>
                  <a:cubicBezTo>
                    <a:pt x="1871913" y="4024889"/>
                    <a:pt x="1834908" y="4022809"/>
                    <a:pt x="1799030" y="4020902"/>
                  </a:cubicBezTo>
                  <a:lnTo>
                    <a:pt x="1782305" y="4020036"/>
                  </a:lnTo>
                  <a:lnTo>
                    <a:pt x="1781784" y="4020036"/>
                  </a:lnTo>
                  <a:lnTo>
                    <a:pt x="1781265" y="4019949"/>
                  </a:lnTo>
                  <a:lnTo>
                    <a:pt x="1765839" y="4018649"/>
                  </a:lnTo>
                  <a:cubicBezTo>
                    <a:pt x="1729528" y="4015616"/>
                    <a:pt x="1692003" y="4012496"/>
                    <a:pt x="1655000" y="4007816"/>
                  </a:cubicBezTo>
                  <a:cubicBezTo>
                    <a:pt x="1564178" y="3996984"/>
                    <a:pt x="1481504" y="3982858"/>
                    <a:pt x="1402382" y="3964573"/>
                  </a:cubicBezTo>
                  <a:cubicBezTo>
                    <a:pt x="1317886" y="3945074"/>
                    <a:pt x="1234519" y="3919856"/>
                    <a:pt x="1154617" y="3889696"/>
                  </a:cubicBezTo>
                  <a:cubicBezTo>
                    <a:pt x="1075495" y="3859799"/>
                    <a:pt x="996114" y="3823228"/>
                    <a:pt x="918639" y="3780850"/>
                  </a:cubicBezTo>
                  <a:cubicBezTo>
                    <a:pt x="857543" y="3746706"/>
                    <a:pt x="797920" y="3708834"/>
                    <a:pt x="741589" y="3668278"/>
                  </a:cubicBezTo>
                  <a:cubicBezTo>
                    <a:pt x="501863" y="3527345"/>
                    <a:pt x="286341" y="3348667"/>
                    <a:pt x="103549" y="3140728"/>
                  </a:cubicBezTo>
                  <a:lnTo>
                    <a:pt x="0" y="3015106"/>
                  </a:lnTo>
                  <a:lnTo>
                    <a:pt x="0" y="2484097"/>
                  </a:lnTo>
                  <a:lnTo>
                    <a:pt x="17188" y="2506324"/>
                  </a:lnTo>
                  <a:cubicBezTo>
                    <a:pt x="36254" y="2530676"/>
                    <a:pt x="56012" y="2555807"/>
                    <a:pt x="75252" y="2580765"/>
                  </a:cubicBezTo>
                  <a:cubicBezTo>
                    <a:pt x="95443" y="2606851"/>
                    <a:pt x="122048" y="2641256"/>
                    <a:pt x="148653" y="2676699"/>
                  </a:cubicBezTo>
                  <a:cubicBezTo>
                    <a:pt x="161306" y="2693426"/>
                    <a:pt x="173958" y="2710844"/>
                    <a:pt x="186177" y="2727656"/>
                  </a:cubicBezTo>
                  <a:cubicBezTo>
                    <a:pt x="197791" y="2743602"/>
                    <a:pt x="208797" y="2758768"/>
                    <a:pt x="219802" y="2773414"/>
                  </a:cubicBezTo>
                  <a:lnTo>
                    <a:pt x="219975" y="2773586"/>
                  </a:lnTo>
                  <a:lnTo>
                    <a:pt x="220149" y="2773760"/>
                  </a:lnTo>
                  <a:cubicBezTo>
                    <a:pt x="239128" y="2799846"/>
                    <a:pt x="259407" y="2826017"/>
                    <a:pt x="278992" y="2851322"/>
                  </a:cubicBezTo>
                  <a:lnTo>
                    <a:pt x="290344" y="2865967"/>
                  </a:lnTo>
                  <a:lnTo>
                    <a:pt x="296065" y="2873075"/>
                  </a:lnTo>
                  <a:cubicBezTo>
                    <a:pt x="318075" y="2900286"/>
                    <a:pt x="340695" y="2928451"/>
                    <a:pt x="363834" y="2955229"/>
                  </a:cubicBezTo>
                  <a:cubicBezTo>
                    <a:pt x="414704" y="3014852"/>
                    <a:pt x="467047" y="3071355"/>
                    <a:pt x="519304" y="3123178"/>
                  </a:cubicBezTo>
                  <a:cubicBezTo>
                    <a:pt x="630577" y="3232979"/>
                    <a:pt x="747655" y="3327005"/>
                    <a:pt x="867075" y="3402488"/>
                  </a:cubicBezTo>
                  <a:cubicBezTo>
                    <a:pt x="934671" y="3444865"/>
                    <a:pt x="997241" y="3479096"/>
                    <a:pt x="1058596" y="3507088"/>
                  </a:cubicBezTo>
                  <a:lnTo>
                    <a:pt x="1058770" y="3507175"/>
                  </a:lnTo>
                  <a:lnTo>
                    <a:pt x="1058943" y="3507262"/>
                  </a:lnTo>
                  <a:cubicBezTo>
                    <a:pt x="1121339" y="3536639"/>
                    <a:pt x="1189368" y="3563245"/>
                    <a:pt x="1261123" y="3586297"/>
                  </a:cubicBezTo>
                  <a:cubicBezTo>
                    <a:pt x="1327160" y="3607528"/>
                    <a:pt x="1398222" y="3625987"/>
                    <a:pt x="1472230" y="3640980"/>
                  </a:cubicBezTo>
                  <a:cubicBezTo>
                    <a:pt x="1506288" y="3647739"/>
                    <a:pt x="1542426" y="3653805"/>
                    <a:pt x="1579344" y="3659005"/>
                  </a:cubicBezTo>
                  <a:cubicBezTo>
                    <a:pt x="1614008" y="3663857"/>
                    <a:pt x="1650232" y="3667931"/>
                    <a:pt x="1686890" y="3671225"/>
                  </a:cubicBezTo>
                  <a:cubicBezTo>
                    <a:pt x="1756999" y="3677637"/>
                    <a:pt x="1829794" y="3680757"/>
                    <a:pt x="1909524" y="3680931"/>
                  </a:cubicBezTo>
                  <a:lnTo>
                    <a:pt x="1920703" y="3680931"/>
                  </a:lnTo>
                  <a:cubicBezTo>
                    <a:pt x="1925642" y="3681018"/>
                    <a:pt x="1930496" y="3681018"/>
                    <a:pt x="1935434" y="3681018"/>
                  </a:cubicBezTo>
                  <a:cubicBezTo>
                    <a:pt x="1947307" y="3681018"/>
                    <a:pt x="1956146" y="3680931"/>
                    <a:pt x="1964120" y="3680584"/>
                  </a:cubicBezTo>
                  <a:lnTo>
                    <a:pt x="1964379" y="3680584"/>
                  </a:lnTo>
                  <a:lnTo>
                    <a:pt x="1964639" y="3680584"/>
                  </a:lnTo>
                  <a:lnTo>
                    <a:pt x="1991591" y="3679891"/>
                  </a:lnTo>
                  <a:lnTo>
                    <a:pt x="2018717" y="3678503"/>
                  </a:lnTo>
                  <a:cubicBezTo>
                    <a:pt x="2049567" y="3677118"/>
                    <a:pt x="2082412" y="3674257"/>
                    <a:pt x="2124963" y="3669231"/>
                  </a:cubicBezTo>
                  <a:cubicBezTo>
                    <a:pt x="2263187" y="3652332"/>
                    <a:pt x="2401412" y="3614981"/>
                    <a:pt x="2535738" y="3558218"/>
                  </a:cubicBezTo>
                  <a:cubicBezTo>
                    <a:pt x="2597354" y="3532480"/>
                    <a:pt x="2661136" y="3500848"/>
                    <a:pt x="2730812" y="3461503"/>
                  </a:cubicBezTo>
                  <a:cubicBezTo>
                    <a:pt x="2790781" y="3427879"/>
                    <a:pt x="2852657" y="3389229"/>
                    <a:pt x="2920080" y="3343298"/>
                  </a:cubicBezTo>
                  <a:cubicBezTo>
                    <a:pt x="2975543" y="3305514"/>
                    <a:pt x="3034385" y="3262790"/>
                    <a:pt x="3105101" y="3208887"/>
                  </a:cubicBezTo>
                  <a:cubicBezTo>
                    <a:pt x="3136127" y="3185315"/>
                    <a:pt x="3167411" y="3160616"/>
                    <a:pt x="3196443" y="3137650"/>
                  </a:cubicBezTo>
                  <a:lnTo>
                    <a:pt x="3289603" y="3063123"/>
                  </a:lnTo>
                  <a:cubicBezTo>
                    <a:pt x="3342033" y="3021525"/>
                    <a:pt x="3395243" y="2980187"/>
                    <a:pt x="3446634" y="2940150"/>
                  </a:cubicBezTo>
                  <a:cubicBezTo>
                    <a:pt x="3518216" y="2884427"/>
                    <a:pt x="3592311" y="2826798"/>
                    <a:pt x="3662420" y="2769601"/>
                  </a:cubicBezTo>
                  <a:cubicBezTo>
                    <a:pt x="3806018" y="2653389"/>
                    <a:pt x="3909664" y="2559013"/>
                    <a:pt x="3998319" y="2463860"/>
                  </a:cubicBezTo>
                  <a:cubicBezTo>
                    <a:pt x="4052308" y="2405537"/>
                    <a:pt x="4097806" y="2350333"/>
                    <a:pt x="4137238" y="2295217"/>
                  </a:cubicBezTo>
                  <a:cubicBezTo>
                    <a:pt x="4181694" y="2232560"/>
                    <a:pt x="4217572" y="2172592"/>
                    <a:pt x="4247124" y="2111582"/>
                  </a:cubicBezTo>
                  <a:cubicBezTo>
                    <a:pt x="4308913" y="1985577"/>
                    <a:pt x="4347564" y="1847178"/>
                    <a:pt x="4361949" y="1700374"/>
                  </a:cubicBezTo>
                  <a:cubicBezTo>
                    <a:pt x="4365329" y="1665537"/>
                    <a:pt x="4367496" y="1628532"/>
                    <a:pt x="4368449" y="1590747"/>
                  </a:cubicBezTo>
                  <a:lnTo>
                    <a:pt x="4368536" y="1586502"/>
                  </a:lnTo>
                  <a:cubicBezTo>
                    <a:pt x="4368796" y="1569516"/>
                    <a:pt x="4369057" y="1552097"/>
                    <a:pt x="4368796" y="1534158"/>
                  </a:cubicBezTo>
                  <a:cubicBezTo>
                    <a:pt x="4368796" y="1528612"/>
                    <a:pt x="4368710" y="1523152"/>
                    <a:pt x="4368710" y="1517606"/>
                  </a:cubicBezTo>
                  <a:cubicBezTo>
                    <a:pt x="4368710" y="1504000"/>
                    <a:pt x="4368623" y="1490047"/>
                    <a:pt x="4368189" y="1476095"/>
                  </a:cubicBezTo>
                  <a:cubicBezTo>
                    <a:pt x="4366715" y="1397060"/>
                    <a:pt x="4362817" y="1319238"/>
                    <a:pt x="4356749" y="1244884"/>
                  </a:cubicBezTo>
                  <a:cubicBezTo>
                    <a:pt x="4343144" y="1083520"/>
                    <a:pt x="4319745" y="929522"/>
                    <a:pt x="4287074" y="787052"/>
                  </a:cubicBezTo>
                  <a:cubicBezTo>
                    <a:pt x="4251284" y="631321"/>
                    <a:pt x="4204139" y="482958"/>
                    <a:pt x="4147029" y="346032"/>
                  </a:cubicBezTo>
                  <a:cubicBezTo>
                    <a:pt x="4132211" y="310328"/>
                    <a:pt x="4116439" y="274710"/>
                    <a:pt x="4100319" y="240307"/>
                  </a:cubicBezTo>
                  <a:cubicBezTo>
                    <a:pt x="4084547" y="207028"/>
                    <a:pt x="4067041" y="172277"/>
                    <a:pt x="4048323" y="136833"/>
                  </a:cubicBezTo>
                  <a:close/>
                  <a:moveTo>
                    <a:pt x="0" y="0"/>
                  </a:moveTo>
                  <a:lnTo>
                    <a:pt x="278246" y="0"/>
                  </a:lnTo>
                  <a:lnTo>
                    <a:pt x="193425" y="86981"/>
                  </a:lnTo>
                  <a:cubicBezTo>
                    <a:pt x="142241" y="144090"/>
                    <a:pt x="93754" y="203041"/>
                    <a:pt x="48300" y="263444"/>
                  </a:cubicBezTo>
                  <a:lnTo>
                    <a:pt x="0" y="3338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17AB6D-F9B7-8778-91CD-4A6FF3286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" r="1" b="31219"/>
          <a:stretch/>
        </p:blipFill>
        <p:spPr bwMode="auto">
          <a:xfrm>
            <a:off x="3125968" y="2564970"/>
            <a:ext cx="3316388" cy="327863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84" name="Graphic 4">
            <a:extLst>
              <a:ext uri="{FF2B5EF4-FFF2-40B4-BE49-F238E27FC236}">
                <a16:creationId xmlns:a16="http://schemas.microsoft.com/office/drawing/2014/main" id="{DE51D1B5-E12D-46A1-B0B3-7BAB36C3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5938" y="2543765"/>
            <a:ext cx="3375140" cy="3326212"/>
            <a:chOff x="3414665" y="738154"/>
            <a:chExt cx="5366579" cy="5378461"/>
          </a:xfrm>
          <a:solidFill>
            <a:schemeClr val="bg1">
              <a:alpha val="30000"/>
            </a:schemeClr>
          </a:solidFill>
        </p:grpSpPr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id="{DCD62F51-9CF9-43CF-BD8B-D030D6711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7033" y="752474"/>
              <a:ext cx="5098846" cy="5278088"/>
            </a:xfrm>
            <a:custGeom>
              <a:avLst/>
              <a:gdLst>
                <a:gd name="connsiteX0" fmla="*/ 2413047 w 5098846"/>
                <a:gd name="connsiteY0" fmla="*/ 571500 h 5278088"/>
                <a:gd name="connsiteX1" fmla="*/ 2488866 w 5098846"/>
                <a:gd name="connsiteY1" fmla="*/ 572738 h 5278088"/>
                <a:gd name="connsiteX2" fmla="*/ 2498486 w 5098846"/>
                <a:gd name="connsiteY2" fmla="*/ 573024 h 5278088"/>
                <a:gd name="connsiteX3" fmla="*/ 2508107 w 5098846"/>
                <a:gd name="connsiteY3" fmla="*/ 573024 h 5278088"/>
                <a:gd name="connsiteX4" fmla="*/ 2513345 w 5098846"/>
                <a:gd name="connsiteY4" fmla="*/ 573024 h 5278088"/>
                <a:gd name="connsiteX5" fmla="*/ 3401742 w 5098846"/>
                <a:gd name="connsiteY5" fmla="*/ 751904 h 5278088"/>
                <a:gd name="connsiteX6" fmla="*/ 4014200 w 5098846"/>
                <a:gd name="connsiteY6" fmla="*/ 1210532 h 5278088"/>
                <a:gd name="connsiteX7" fmla="*/ 4395390 w 5098846"/>
                <a:gd name="connsiteY7" fmla="*/ 1879473 h 5278088"/>
                <a:gd name="connsiteX8" fmla="*/ 4527311 w 5098846"/>
                <a:gd name="connsiteY8" fmla="*/ 2668334 h 5278088"/>
                <a:gd name="connsiteX9" fmla="*/ 4399010 w 5098846"/>
                <a:gd name="connsiteY9" fmla="*/ 3439001 h 5278088"/>
                <a:gd name="connsiteX10" fmla="*/ 4025820 w 5098846"/>
                <a:gd name="connsiteY10" fmla="*/ 4084796 h 5278088"/>
                <a:gd name="connsiteX11" fmla="*/ 3412982 w 5098846"/>
                <a:gd name="connsiteY11" fmla="*/ 4529328 h 5278088"/>
                <a:gd name="connsiteX12" fmla="*/ 2496676 w 5098846"/>
                <a:gd name="connsiteY12" fmla="*/ 4705065 h 5278088"/>
                <a:gd name="connsiteX13" fmla="*/ 2489438 w 5098846"/>
                <a:gd name="connsiteY13" fmla="*/ 4705065 h 5278088"/>
                <a:gd name="connsiteX14" fmla="*/ 2479532 w 5098846"/>
                <a:gd name="connsiteY14" fmla="*/ 4705065 h 5278088"/>
                <a:gd name="connsiteX15" fmla="*/ 2469626 w 5098846"/>
                <a:gd name="connsiteY15" fmla="*/ 4705350 h 5278088"/>
                <a:gd name="connsiteX16" fmla="*/ 2389520 w 5098846"/>
                <a:gd name="connsiteY16" fmla="*/ 4706684 h 5278088"/>
                <a:gd name="connsiteX17" fmla="*/ 1585039 w 5098846"/>
                <a:gd name="connsiteY17" fmla="*/ 4538853 h 5278088"/>
                <a:gd name="connsiteX18" fmla="*/ 1036970 w 5098846"/>
                <a:gd name="connsiteY18" fmla="*/ 4105656 h 5278088"/>
                <a:gd name="connsiteX19" fmla="*/ 691880 w 5098846"/>
                <a:gd name="connsiteY19" fmla="*/ 3456718 h 5278088"/>
                <a:gd name="connsiteX20" fmla="*/ 571674 w 5098846"/>
                <a:gd name="connsiteY20" fmla="*/ 2673953 h 5278088"/>
                <a:gd name="connsiteX21" fmla="*/ 696166 w 5098846"/>
                <a:gd name="connsiteY21" fmla="*/ 1870710 h 5278088"/>
                <a:gd name="connsiteX22" fmla="*/ 1052782 w 5098846"/>
                <a:gd name="connsiteY22" fmla="*/ 1195959 h 5278088"/>
                <a:gd name="connsiteX23" fmla="*/ 1612090 w 5098846"/>
                <a:gd name="connsiteY23" fmla="*/ 744569 h 5278088"/>
                <a:gd name="connsiteX24" fmla="*/ 2413047 w 5098846"/>
                <a:gd name="connsiteY24" fmla="*/ 571500 h 5278088"/>
                <a:gd name="connsiteX25" fmla="*/ 2413047 w 5098846"/>
                <a:gd name="connsiteY25" fmla="*/ 0 h 5278088"/>
                <a:gd name="connsiteX26" fmla="*/ 2389425 w 5098846"/>
                <a:gd name="connsiteY26" fmla="*/ 5278089 h 5278088"/>
                <a:gd name="connsiteX27" fmla="*/ 2488104 w 5098846"/>
                <a:gd name="connsiteY27" fmla="*/ 5276469 h 5278088"/>
                <a:gd name="connsiteX28" fmla="*/ 2496676 w 5098846"/>
                <a:gd name="connsiteY28" fmla="*/ 5276469 h 5278088"/>
                <a:gd name="connsiteX29" fmla="*/ 2513441 w 5098846"/>
                <a:gd name="connsiteY29" fmla="*/ 1524 h 5278088"/>
                <a:gd name="connsiteX30" fmla="*/ 2507535 w 5098846"/>
                <a:gd name="connsiteY30" fmla="*/ 1524 h 5278088"/>
                <a:gd name="connsiteX31" fmla="*/ 2413047 w 5098846"/>
                <a:gd name="connsiteY31" fmla="*/ 0 h 5278088"/>
                <a:gd name="connsiteX32" fmla="*/ 2413047 w 5098846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46" h="5278088">
                  <a:moveTo>
                    <a:pt x="2413047" y="571500"/>
                  </a:moveTo>
                  <a:cubicBezTo>
                    <a:pt x="2438384" y="571500"/>
                    <a:pt x="2463244" y="571881"/>
                    <a:pt x="2488866" y="572738"/>
                  </a:cubicBezTo>
                  <a:lnTo>
                    <a:pt x="2498486" y="573024"/>
                  </a:lnTo>
                  <a:lnTo>
                    <a:pt x="2508107" y="573024"/>
                  </a:lnTo>
                  <a:lnTo>
                    <a:pt x="2513345" y="573024"/>
                  </a:lnTo>
                  <a:cubicBezTo>
                    <a:pt x="2841101" y="573024"/>
                    <a:pt x="3139995" y="633222"/>
                    <a:pt x="3401742" y="751904"/>
                  </a:cubicBezTo>
                  <a:cubicBezTo>
                    <a:pt x="3637295" y="858774"/>
                    <a:pt x="3843416" y="1013079"/>
                    <a:pt x="4014200" y="1210532"/>
                  </a:cubicBezTo>
                  <a:cubicBezTo>
                    <a:pt x="4178601" y="1400651"/>
                    <a:pt x="4306903" y="1625727"/>
                    <a:pt x="4395390" y="1879473"/>
                  </a:cubicBezTo>
                  <a:cubicBezTo>
                    <a:pt x="4482925" y="2130362"/>
                    <a:pt x="4527311" y="2395728"/>
                    <a:pt x="4527311" y="2668334"/>
                  </a:cubicBezTo>
                  <a:cubicBezTo>
                    <a:pt x="4527311" y="2936843"/>
                    <a:pt x="4484163" y="3196114"/>
                    <a:pt x="4399010" y="3439001"/>
                  </a:cubicBezTo>
                  <a:cubicBezTo>
                    <a:pt x="4312808" y="3684937"/>
                    <a:pt x="4187269" y="3902202"/>
                    <a:pt x="4025820" y="4084796"/>
                  </a:cubicBezTo>
                  <a:cubicBezTo>
                    <a:pt x="3856751" y="4276058"/>
                    <a:pt x="3650535" y="4425601"/>
                    <a:pt x="3412982" y="4529328"/>
                  </a:cubicBezTo>
                  <a:cubicBezTo>
                    <a:pt x="3145710" y="4645914"/>
                    <a:pt x="2837481" y="4705065"/>
                    <a:pt x="2496676" y="4705065"/>
                  </a:cubicBezTo>
                  <a:lnTo>
                    <a:pt x="2489438" y="4705065"/>
                  </a:lnTo>
                  <a:lnTo>
                    <a:pt x="2479532" y="4705065"/>
                  </a:lnTo>
                  <a:lnTo>
                    <a:pt x="2469626" y="4705350"/>
                  </a:lnTo>
                  <a:cubicBezTo>
                    <a:pt x="2442765" y="4706207"/>
                    <a:pt x="2415809" y="4706684"/>
                    <a:pt x="2389520" y="4706684"/>
                  </a:cubicBezTo>
                  <a:cubicBezTo>
                    <a:pt x="2090245" y="4706684"/>
                    <a:pt x="1819640" y="4650200"/>
                    <a:pt x="1585039" y="4538853"/>
                  </a:cubicBezTo>
                  <a:cubicBezTo>
                    <a:pt x="1373774" y="4438555"/>
                    <a:pt x="1189370" y="4292823"/>
                    <a:pt x="1036970" y="4105656"/>
                  </a:cubicBezTo>
                  <a:cubicBezTo>
                    <a:pt x="888095" y="3922871"/>
                    <a:pt x="771985" y="3704463"/>
                    <a:pt x="691880" y="3456718"/>
                  </a:cubicBezTo>
                  <a:cubicBezTo>
                    <a:pt x="612060" y="3210020"/>
                    <a:pt x="571674" y="2946749"/>
                    <a:pt x="571674" y="2673953"/>
                  </a:cubicBezTo>
                  <a:cubicBezTo>
                    <a:pt x="571674" y="2396109"/>
                    <a:pt x="613584" y="2125790"/>
                    <a:pt x="696166" y="1870710"/>
                  </a:cubicBezTo>
                  <a:cubicBezTo>
                    <a:pt x="779224" y="1614011"/>
                    <a:pt x="899239" y="1387031"/>
                    <a:pt x="1052782" y="1195959"/>
                  </a:cubicBezTo>
                  <a:cubicBezTo>
                    <a:pt x="1209563" y="1000887"/>
                    <a:pt x="1397777" y="848963"/>
                    <a:pt x="1612090" y="744569"/>
                  </a:cubicBezTo>
                  <a:cubicBezTo>
                    <a:pt x="1847548" y="629698"/>
                    <a:pt x="2117105" y="571500"/>
                    <a:pt x="2413047" y="57150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674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6" name="Freeform: Shape 2085">
              <a:extLst>
                <a:ext uri="{FF2B5EF4-FFF2-40B4-BE49-F238E27FC236}">
                  <a16:creationId xmlns:a16="http://schemas.microsoft.com/office/drawing/2014/main" id="{B245C1E2-FDA8-4E4F-92F2-DE5D880E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78615" y="772453"/>
              <a:ext cx="5079154" cy="5190747"/>
            </a:xfrm>
            <a:custGeom>
              <a:avLst/>
              <a:gdLst>
                <a:gd name="connsiteX0" fmla="*/ 2498620 w 5079154"/>
                <a:gd name="connsiteY0" fmla="*/ 24 h 5190747"/>
                <a:gd name="connsiteX1" fmla="*/ 3484267 w 5079154"/>
                <a:gd name="connsiteY1" fmla="*/ 172045 h 5190747"/>
                <a:gd name="connsiteX2" fmla="*/ 3543417 w 5079154"/>
                <a:gd name="connsiteY2" fmla="*/ 195382 h 5190747"/>
                <a:gd name="connsiteX3" fmla="*/ 3573040 w 5079154"/>
                <a:gd name="connsiteY3" fmla="*/ 207002 h 5190747"/>
                <a:gd name="connsiteX4" fmla="*/ 3602091 w 5079154"/>
                <a:gd name="connsiteY4" fmla="*/ 220051 h 5190747"/>
                <a:gd name="connsiteX5" fmla="*/ 3660099 w 5079154"/>
                <a:gd name="connsiteY5" fmla="*/ 246531 h 5190747"/>
                <a:gd name="connsiteX6" fmla="*/ 3689150 w 5079154"/>
                <a:gd name="connsiteY6" fmla="*/ 259771 h 5190747"/>
                <a:gd name="connsiteX7" fmla="*/ 3717534 w 5079154"/>
                <a:gd name="connsiteY7" fmla="*/ 274439 h 5190747"/>
                <a:gd name="connsiteX8" fmla="*/ 3774303 w 5079154"/>
                <a:gd name="connsiteY8" fmla="*/ 303871 h 5190747"/>
                <a:gd name="connsiteX9" fmla="*/ 3802688 w 5079154"/>
                <a:gd name="connsiteY9" fmla="*/ 318635 h 5190747"/>
                <a:gd name="connsiteX10" fmla="*/ 3830310 w 5079154"/>
                <a:gd name="connsiteY10" fmla="*/ 334732 h 5190747"/>
                <a:gd name="connsiteX11" fmla="*/ 3885555 w 5079154"/>
                <a:gd name="connsiteY11" fmla="*/ 367308 h 5190747"/>
                <a:gd name="connsiteX12" fmla="*/ 3913178 w 5079154"/>
                <a:gd name="connsiteY12" fmla="*/ 383691 h 5190747"/>
                <a:gd name="connsiteX13" fmla="*/ 3939943 w 5079154"/>
                <a:gd name="connsiteY13" fmla="*/ 401312 h 5190747"/>
                <a:gd name="connsiteX14" fmla="*/ 4339612 w 5079154"/>
                <a:gd name="connsiteY14" fmla="*/ 724972 h 5190747"/>
                <a:gd name="connsiteX15" fmla="*/ 4664034 w 5079154"/>
                <a:gd name="connsiteY15" fmla="*/ 1126832 h 5190747"/>
                <a:gd name="connsiteX16" fmla="*/ 4902539 w 5079154"/>
                <a:gd name="connsiteY16" fmla="*/ 1585460 h 5190747"/>
                <a:gd name="connsiteX17" fmla="*/ 5047891 w 5079154"/>
                <a:gd name="connsiteY17" fmla="*/ 2081046 h 5190747"/>
                <a:gd name="connsiteX18" fmla="*/ 5075228 w 5079154"/>
                <a:gd name="connsiteY18" fmla="*/ 2337554 h 5190747"/>
                <a:gd name="connsiteX19" fmla="*/ 5077609 w 5079154"/>
                <a:gd name="connsiteY19" fmla="*/ 2401943 h 5190747"/>
                <a:gd name="connsiteX20" fmla="*/ 5078847 w 5079154"/>
                <a:gd name="connsiteY20" fmla="*/ 2466237 h 5190747"/>
                <a:gd name="connsiteX21" fmla="*/ 5078466 w 5079154"/>
                <a:gd name="connsiteY21" fmla="*/ 2530531 h 5190747"/>
                <a:gd name="connsiteX22" fmla="*/ 5076942 w 5079154"/>
                <a:gd name="connsiteY22" fmla="*/ 2594729 h 5190747"/>
                <a:gd name="connsiteX23" fmla="*/ 4999028 w 5079154"/>
                <a:gd name="connsiteY23" fmla="*/ 3099269 h 5190747"/>
                <a:gd name="connsiteX24" fmla="*/ 4968738 w 5079154"/>
                <a:gd name="connsiteY24" fmla="*/ 3222141 h 5190747"/>
                <a:gd name="connsiteX25" fmla="*/ 4952451 w 5079154"/>
                <a:gd name="connsiteY25" fmla="*/ 3283101 h 5190747"/>
                <a:gd name="connsiteX26" fmla="*/ 4936925 w 5079154"/>
                <a:gd name="connsiteY26" fmla="*/ 3344156 h 5190747"/>
                <a:gd name="connsiteX27" fmla="*/ 4919875 w 5079154"/>
                <a:gd name="connsiteY27" fmla="*/ 3404831 h 5190747"/>
                <a:gd name="connsiteX28" fmla="*/ 4903016 w 5079154"/>
                <a:gd name="connsiteY28" fmla="*/ 3465410 h 5190747"/>
                <a:gd name="connsiteX29" fmla="*/ 4865297 w 5079154"/>
                <a:gd name="connsiteY29" fmla="*/ 3585520 h 5190747"/>
                <a:gd name="connsiteX30" fmla="*/ 4671177 w 5079154"/>
                <a:gd name="connsiteY30" fmla="*/ 4052340 h 5190747"/>
                <a:gd name="connsiteX31" fmla="*/ 4386094 w 5079154"/>
                <a:gd name="connsiteY31" fmla="*/ 4476393 h 5190747"/>
                <a:gd name="connsiteX32" fmla="*/ 4343708 w 5079154"/>
                <a:gd name="connsiteY32" fmla="*/ 4524875 h 5190747"/>
                <a:gd name="connsiteX33" fmla="*/ 4298655 w 5079154"/>
                <a:gd name="connsiteY33" fmla="*/ 4570976 h 5190747"/>
                <a:gd name="connsiteX34" fmla="*/ 4252935 w 5079154"/>
                <a:gd name="connsiteY34" fmla="*/ 4616411 h 5190747"/>
                <a:gd name="connsiteX35" fmla="*/ 4204738 w 5079154"/>
                <a:gd name="connsiteY35" fmla="*/ 4659273 h 5190747"/>
                <a:gd name="connsiteX36" fmla="*/ 4180354 w 5079154"/>
                <a:gd name="connsiteY36" fmla="*/ 4680419 h 5190747"/>
                <a:gd name="connsiteX37" fmla="*/ 4155494 w 5079154"/>
                <a:gd name="connsiteY37" fmla="*/ 4700898 h 5190747"/>
                <a:gd name="connsiteX38" fmla="*/ 4103964 w 5079154"/>
                <a:gd name="connsiteY38" fmla="*/ 4739664 h 5190747"/>
                <a:gd name="connsiteX39" fmla="*/ 4078151 w 5079154"/>
                <a:gd name="connsiteY39" fmla="*/ 4759000 h 5190747"/>
                <a:gd name="connsiteX40" fmla="*/ 4051766 w 5079154"/>
                <a:gd name="connsiteY40" fmla="*/ 4777479 h 5190747"/>
                <a:gd name="connsiteX41" fmla="*/ 3997950 w 5079154"/>
                <a:gd name="connsiteY41" fmla="*/ 4812816 h 5190747"/>
                <a:gd name="connsiteX42" fmla="*/ 3970994 w 5079154"/>
                <a:gd name="connsiteY42" fmla="*/ 4830342 h 5190747"/>
                <a:gd name="connsiteX43" fmla="*/ 3957469 w 5079154"/>
                <a:gd name="connsiteY43" fmla="*/ 4839010 h 5190747"/>
                <a:gd name="connsiteX44" fmla="*/ 3943563 w 5079154"/>
                <a:gd name="connsiteY44" fmla="*/ 4847011 h 5190747"/>
                <a:gd name="connsiteX45" fmla="*/ 3887746 w 5079154"/>
                <a:gd name="connsiteY45" fmla="*/ 4878824 h 5190747"/>
                <a:gd name="connsiteX46" fmla="*/ 3859742 w 5079154"/>
                <a:gd name="connsiteY46" fmla="*/ 4894541 h 5190747"/>
                <a:gd name="connsiteX47" fmla="*/ 3845741 w 5079154"/>
                <a:gd name="connsiteY47" fmla="*/ 4902351 h 5190747"/>
                <a:gd name="connsiteX48" fmla="*/ 3831358 w 5079154"/>
                <a:gd name="connsiteY48" fmla="*/ 4909400 h 5190747"/>
                <a:gd name="connsiteX49" fmla="*/ 3773827 w 5079154"/>
                <a:gd name="connsiteY49" fmla="*/ 4937498 h 5190747"/>
                <a:gd name="connsiteX50" fmla="*/ 3745157 w 5079154"/>
                <a:gd name="connsiteY50" fmla="*/ 4951500 h 5190747"/>
                <a:gd name="connsiteX51" fmla="*/ 3716106 w 5079154"/>
                <a:gd name="connsiteY51" fmla="*/ 4964835 h 5190747"/>
                <a:gd name="connsiteX52" fmla="*/ 3657146 w 5079154"/>
                <a:gd name="connsiteY52" fmla="*/ 4989314 h 5190747"/>
                <a:gd name="connsiteX53" fmla="*/ 3598091 w 5079154"/>
                <a:gd name="connsiteY53" fmla="*/ 5013032 h 5190747"/>
                <a:gd name="connsiteX54" fmla="*/ 3538083 w 5079154"/>
                <a:gd name="connsiteY54" fmla="*/ 5033986 h 5190747"/>
                <a:gd name="connsiteX55" fmla="*/ 3478171 w 5079154"/>
                <a:gd name="connsiteY55" fmla="*/ 5054656 h 5190747"/>
                <a:gd name="connsiteX56" fmla="*/ 3417306 w 5079154"/>
                <a:gd name="connsiteY56" fmla="*/ 5072086 h 5190747"/>
                <a:gd name="connsiteX57" fmla="*/ 3356632 w 5079154"/>
                <a:gd name="connsiteY57" fmla="*/ 5089422 h 5190747"/>
                <a:gd name="connsiteX58" fmla="*/ 3295386 w 5079154"/>
                <a:gd name="connsiteY58" fmla="*/ 5103996 h 5190747"/>
                <a:gd name="connsiteX59" fmla="*/ 3172514 w 5079154"/>
                <a:gd name="connsiteY59" fmla="*/ 5129999 h 5190747"/>
                <a:gd name="connsiteX60" fmla="*/ 3110887 w 5079154"/>
                <a:gd name="connsiteY60" fmla="*/ 5141143 h 5190747"/>
                <a:gd name="connsiteX61" fmla="*/ 3080121 w 5079154"/>
                <a:gd name="connsiteY61" fmla="*/ 5146667 h 5190747"/>
                <a:gd name="connsiteX62" fmla="*/ 3049165 w 5079154"/>
                <a:gd name="connsiteY62" fmla="*/ 5150954 h 5190747"/>
                <a:gd name="connsiteX63" fmla="*/ 2555008 w 5079154"/>
                <a:gd name="connsiteY63" fmla="*/ 5189435 h 5190747"/>
                <a:gd name="connsiteX64" fmla="*/ 2431945 w 5079154"/>
                <a:gd name="connsiteY64" fmla="*/ 5190483 h 5190747"/>
                <a:gd name="connsiteX65" fmla="*/ 2370318 w 5079154"/>
                <a:gd name="connsiteY65" fmla="*/ 5190387 h 5190747"/>
                <a:gd name="connsiteX66" fmla="*/ 2308501 w 5079154"/>
                <a:gd name="connsiteY66" fmla="*/ 5189244 h 5190747"/>
                <a:gd name="connsiteX67" fmla="*/ 2184200 w 5079154"/>
                <a:gd name="connsiteY67" fmla="*/ 5183434 h 5190747"/>
                <a:gd name="connsiteX68" fmla="*/ 2059994 w 5079154"/>
                <a:gd name="connsiteY68" fmla="*/ 5172099 h 5190747"/>
                <a:gd name="connsiteX69" fmla="*/ 1568027 w 5079154"/>
                <a:gd name="connsiteY69" fmla="*/ 5069134 h 5190747"/>
                <a:gd name="connsiteX70" fmla="*/ 1537738 w 5079154"/>
                <a:gd name="connsiteY70" fmla="*/ 5059704 h 5190747"/>
                <a:gd name="connsiteX71" fmla="*/ 1507829 w 5079154"/>
                <a:gd name="connsiteY71" fmla="*/ 5048941 h 5190747"/>
                <a:gd name="connsiteX72" fmla="*/ 1448298 w 5079154"/>
                <a:gd name="connsiteY72" fmla="*/ 5026557 h 5190747"/>
                <a:gd name="connsiteX73" fmla="*/ 1418485 w 5079154"/>
                <a:gd name="connsiteY73" fmla="*/ 5015318 h 5190747"/>
                <a:gd name="connsiteX74" fmla="*/ 1389243 w 5079154"/>
                <a:gd name="connsiteY74" fmla="*/ 5002649 h 5190747"/>
                <a:gd name="connsiteX75" fmla="*/ 1331045 w 5079154"/>
                <a:gd name="connsiteY75" fmla="*/ 4976360 h 5190747"/>
                <a:gd name="connsiteX76" fmla="*/ 1106446 w 5079154"/>
                <a:gd name="connsiteY76" fmla="*/ 4853583 h 5190747"/>
                <a:gd name="connsiteX77" fmla="*/ 710777 w 5079154"/>
                <a:gd name="connsiteY77" fmla="*/ 4526495 h 5190747"/>
                <a:gd name="connsiteX78" fmla="*/ 400834 w 5079154"/>
                <a:gd name="connsiteY78" fmla="*/ 4116824 h 5190747"/>
                <a:gd name="connsiteX79" fmla="*/ 181092 w 5079154"/>
                <a:gd name="connsiteY79" fmla="*/ 3653719 h 5190747"/>
                <a:gd name="connsiteX80" fmla="*/ 47361 w 5079154"/>
                <a:gd name="connsiteY80" fmla="*/ 3159943 h 5190747"/>
                <a:gd name="connsiteX81" fmla="*/ 36026 w 5079154"/>
                <a:gd name="connsiteY81" fmla="*/ 3096887 h 5190747"/>
                <a:gd name="connsiteX82" fmla="*/ 26882 w 5079154"/>
                <a:gd name="connsiteY82" fmla="*/ 3033546 h 5190747"/>
                <a:gd name="connsiteX83" fmla="*/ 18596 w 5079154"/>
                <a:gd name="connsiteY83" fmla="*/ 2970110 h 5190747"/>
                <a:gd name="connsiteX84" fmla="*/ 12214 w 5079154"/>
                <a:gd name="connsiteY84" fmla="*/ 2906482 h 5190747"/>
                <a:gd name="connsiteX85" fmla="*/ 3451 w 5079154"/>
                <a:gd name="connsiteY85" fmla="*/ 2778848 h 5190747"/>
                <a:gd name="connsiteX86" fmla="*/ 22 w 5079154"/>
                <a:gd name="connsiteY86" fmla="*/ 2650927 h 5190747"/>
                <a:gd name="connsiteX87" fmla="*/ 42313 w 5079154"/>
                <a:gd name="connsiteY87" fmla="*/ 2141625 h 5190747"/>
                <a:gd name="connsiteX88" fmla="*/ 165662 w 5079154"/>
                <a:gd name="connsiteY88" fmla="*/ 1644896 h 5190747"/>
                <a:gd name="connsiteX89" fmla="*/ 370259 w 5079154"/>
                <a:gd name="connsiteY89" fmla="*/ 1173504 h 5190747"/>
                <a:gd name="connsiteX90" fmla="*/ 661247 w 5079154"/>
                <a:gd name="connsiteY90" fmla="*/ 746022 h 5190747"/>
                <a:gd name="connsiteX91" fmla="*/ 704015 w 5079154"/>
                <a:gd name="connsiteY91" fmla="*/ 696968 h 5190747"/>
                <a:gd name="connsiteX92" fmla="*/ 747353 w 5079154"/>
                <a:gd name="connsiteY92" fmla="*/ 648486 h 5190747"/>
                <a:gd name="connsiteX93" fmla="*/ 792121 w 5079154"/>
                <a:gd name="connsiteY93" fmla="*/ 601147 h 5190747"/>
                <a:gd name="connsiteX94" fmla="*/ 814505 w 5079154"/>
                <a:gd name="connsiteY94" fmla="*/ 577429 h 5190747"/>
                <a:gd name="connsiteX95" fmla="*/ 838031 w 5079154"/>
                <a:gd name="connsiteY95" fmla="*/ 554855 h 5190747"/>
                <a:gd name="connsiteX96" fmla="*/ 885942 w 5079154"/>
                <a:gd name="connsiteY96" fmla="*/ 510469 h 5190747"/>
                <a:gd name="connsiteX97" fmla="*/ 910326 w 5079154"/>
                <a:gd name="connsiteY97" fmla="*/ 488752 h 5190747"/>
                <a:gd name="connsiteX98" fmla="*/ 935948 w 5079154"/>
                <a:gd name="connsiteY98" fmla="*/ 468368 h 5190747"/>
                <a:gd name="connsiteX99" fmla="*/ 1040533 w 5079154"/>
                <a:gd name="connsiteY99" fmla="*/ 390073 h 5190747"/>
                <a:gd name="connsiteX100" fmla="*/ 1501638 w 5079154"/>
                <a:gd name="connsiteY100" fmla="*/ 152614 h 5190747"/>
                <a:gd name="connsiteX101" fmla="*/ 1997700 w 5079154"/>
                <a:gd name="connsiteY101" fmla="*/ 32599 h 5190747"/>
                <a:gd name="connsiteX102" fmla="*/ 2498620 w 5079154"/>
                <a:gd name="connsiteY102" fmla="*/ 24 h 5190747"/>
                <a:gd name="connsiteX103" fmla="*/ 2496620 w 5079154"/>
                <a:gd name="connsiteY103" fmla="*/ 193572 h 5190747"/>
                <a:gd name="connsiteX104" fmla="*/ 2037229 w 5079154"/>
                <a:gd name="connsiteY104" fmla="*/ 241483 h 5190747"/>
                <a:gd name="connsiteX105" fmla="*/ 1613081 w 5079154"/>
                <a:gd name="connsiteY105" fmla="*/ 404646 h 5190747"/>
                <a:gd name="connsiteX106" fmla="*/ 1245892 w 5079154"/>
                <a:gd name="connsiteY106" fmla="*/ 657725 h 5190747"/>
                <a:gd name="connsiteX107" fmla="*/ 1163310 w 5079154"/>
                <a:gd name="connsiteY107" fmla="*/ 731639 h 5190747"/>
                <a:gd name="connsiteX108" fmla="*/ 1142831 w 5079154"/>
                <a:gd name="connsiteY108" fmla="*/ 750118 h 5190747"/>
                <a:gd name="connsiteX109" fmla="*/ 1123019 w 5079154"/>
                <a:gd name="connsiteY109" fmla="*/ 769453 h 5190747"/>
                <a:gd name="connsiteX110" fmla="*/ 1083014 w 5079154"/>
                <a:gd name="connsiteY110" fmla="*/ 807744 h 5190747"/>
                <a:gd name="connsiteX111" fmla="*/ 1062917 w 5079154"/>
                <a:gd name="connsiteY111" fmla="*/ 826794 h 5190747"/>
                <a:gd name="connsiteX112" fmla="*/ 1043676 w 5079154"/>
                <a:gd name="connsiteY112" fmla="*/ 846701 h 5190747"/>
                <a:gd name="connsiteX113" fmla="*/ 1005100 w 5079154"/>
                <a:gd name="connsiteY113" fmla="*/ 886516 h 5190747"/>
                <a:gd name="connsiteX114" fmla="*/ 968143 w 5079154"/>
                <a:gd name="connsiteY114" fmla="*/ 927949 h 5190747"/>
                <a:gd name="connsiteX115" fmla="*/ 932138 w 5079154"/>
                <a:gd name="connsiteY115" fmla="*/ 970336 h 5190747"/>
                <a:gd name="connsiteX116" fmla="*/ 514467 w 5079154"/>
                <a:gd name="connsiteY116" fmla="*/ 1759006 h 5190747"/>
                <a:gd name="connsiteX117" fmla="*/ 413693 w 5079154"/>
                <a:gd name="connsiteY117" fmla="*/ 2199918 h 5190747"/>
                <a:gd name="connsiteX118" fmla="*/ 380546 w 5079154"/>
                <a:gd name="connsiteY118" fmla="*/ 2651689 h 5190747"/>
                <a:gd name="connsiteX119" fmla="*/ 380260 w 5079154"/>
                <a:gd name="connsiteY119" fmla="*/ 2708363 h 5190747"/>
                <a:gd name="connsiteX120" fmla="*/ 381403 w 5079154"/>
                <a:gd name="connsiteY120" fmla="*/ 2765036 h 5190747"/>
                <a:gd name="connsiteX121" fmla="*/ 383117 w 5079154"/>
                <a:gd name="connsiteY121" fmla="*/ 2821710 h 5190747"/>
                <a:gd name="connsiteX122" fmla="*/ 384546 w 5079154"/>
                <a:gd name="connsiteY122" fmla="*/ 2849999 h 5190747"/>
                <a:gd name="connsiteX123" fmla="*/ 386261 w 5079154"/>
                <a:gd name="connsiteY123" fmla="*/ 2878289 h 5190747"/>
                <a:gd name="connsiteX124" fmla="*/ 389499 w 5079154"/>
                <a:gd name="connsiteY124" fmla="*/ 2934867 h 5190747"/>
                <a:gd name="connsiteX125" fmla="*/ 394547 w 5079154"/>
                <a:gd name="connsiteY125" fmla="*/ 2991255 h 5190747"/>
                <a:gd name="connsiteX126" fmla="*/ 399691 w 5079154"/>
                <a:gd name="connsiteY126" fmla="*/ 3047738 h 5190747"/>
                <a:gd name="connsiteX127" fmla="*/ 406644 w 5079154"/>
                <a:gd name="connsiteY127" fmla="*/ 3103936 h 5190747"/>
                <a:gd name="connsiteX128" fmla="*/ 500370 w 5079154"/>
                <a:gd name="connsiteY128" fmla="*/ 3546753 h 5190747"/>
                <a:gd name="connsiteX129" fmla="*/ 670677 w 5079154"/>
                <a:gd name="connsiteY129" fmla="*/ 3964710 h 5190747"/>
                <a:gd name="connsiteX130" fmla="*/ 920042 w 5079154"/>
                <a:gd name="connsiteY130" fmla="*/ 4339233 h 5190747"/>
                <a:gd name="connsiteX131" fmla="*/ 1248464 w 5079154"/>
                <a:gd name="connsiteY131" fmla="*/ 4646700 h 5190747"/>
                <a:gd name="connsiteX132" fmla="*/ 1294374 w 5079154"/>
                <a:gd name="connsiteY132" fmla="*/ 4679657 h 5190747"/>
                <a:gd name="connsiteX133" fmla="*/ 1317329 w 5079154"/>
                <a:gd name="connsiteY133" fmla="*/ 4696230 h 5190747"/>
                <a:gd name="connsiteX134" fmla="*/ 1341237 w 5079154"/>
                <a:gd name="connsiteY134" fmla="*/ 4711375 h 5190747"/>
                <a:gd name="connsiteX135" fmla="*/ 1388957 w 5079154"/>
                <a:gd name="connsiteY135" fmla="*/ 4742046 h 5190747"/>
                <a:gd name="connsiteX136" fmla="*/ 1412960 w 5079154"/>
                <a:gd name="connsiteY136" fmla="*/ 4757190 h 5190747"/>
                <a:gd name="connsiteX137" fmla="*/ 1437725 w 5079154"/>
                <a:gd name="connsiteY137" fmla="*/ 4771097 h 5190747"/>
                <a:gd name="connsiteX138" fmla="*/ 1487351 w 5079154"/>
                <a:gd name="connsiteY138" fmla="*/ 4798910 h 5190747"/>
                <a:gd name="connsiteX139" fmla="*/ 1512402 w 5079154"/>
                <a:gd name="connsiteY139" fmla="*/ 4812626 h 5190747"/>
                <a:gd name="connsiteX140" fmla="*/ 1538024 w 5079154"/>
                <a:gd name="connsiteY140" fmla="*/ 4825199 h 5190747"/>
                <a:gd name="connsiteX141" fmla="*/ 1589364 w 5079154"/>
                <a:gd name="connsiteY141" fmla="*/ 4850345 h 5190747"/>
                <a:gd name="connsiteX142" fmla="*/ 1615176 w 5079154"/>
                <a:gd name="connsiteY142" fmla="*/ 4862632 h 5190747"/>
                <a:gd name="connsiteX143" fmla="*/ 1641560 w 5079154"/>
                <a:gd name="connsiteY143" fmla="*/ 4873681 h 5190747"/>
                <a:gd name="connsiteX144" fmla="*/ 2083616 w 5079154"/>
                <a:gd name="connsiteY144" fmla="*/ 5005602 h 5190747"/>
                <a:gd name="connsiteX145" fmla="*/ 2199059 w 5079154"/>
                <a:gd name="connsiteY145" fmla="*/ 5021985 h 5190747"/>
                <a:gd name="connsiteX146" fmla="*/ 2315645 w 5079154"/>
                <a:gd name="connsiteY146" fmla="*/ 5031224 h 5190747"/>
                <a:gd name="connsiteX147" fmla="*/ 2374414 w 5079154"/>
                <a:gd name="connsiteY147" fmla="*/ 5033415 h 5190747"/>
                <a:gd name="connsiteX148" fmla="*/ 2433374 w 5079154"/>
                <a:gd name="connsiteY148" fmla="*/ 5034273 h 5190747"/>
                <a:gd name="connsiteX149" fmla="*/ 2551579 w 5079154"/>
                <a:gd name="connsiteY149" fmla="*/ 5033130 h 5190747"/>
                <a:gd name="connsiteX150" fmla="*/ 2669499 w 5079154"/>
                <a:gd name="connsiteY150" fmla="*/ 5027700 h 5190747"/>
                <a:gd name="connsiteX151" fmla="*/ 2727982 w 5079154"/>
                <a:gd name="connsiteY151" fmla="*/ 5022747 h 5190747"/>
                <a:gd name="connsiteX152" fmla="*/ 2757224 w 5079154"/>
                <a:gd name="connsiteY152" fmla="*/ 5020270 h 5190747"/>
                <a:gd name="connsiteX153" fmla="*/ 2771797 w 5079154"/>
                <a:gd name="connsiteY153" fmla="*/ 5018937 h 5190747"/>
                <a:gd name="connsiteX154" fmla="*/ 2786275 w 5079154"/>
                <a:gd name="connsiteY154" fmla="*/ 5016842 h 5190747"/>
                <a:gd name="connsiteX155" fmla="*/ 2902099 w 5079154"/>
                <a:gd name="connsiteY155" fmla="*/ 4999792 h 5190747"/>
                <a:gd name="connsiteX156" fmla="*/ 3016494 w 5079154"/>
                <a:gd name="connsiteY156" fmla="*/ 4976170 h 5190747"/>
                <a:gd name="connsiteX157" fmla="*/ 3452263 w 5079154"/>
                <a:gd name="connsiteY157" fmla="*/ 4822627 h 5190747"/>
                <a:gd name="connsiteX158" fmla="*/ 3503889 w 5079154"/>
                <a:gd name="connsiteY158" fmla="*/ 4797767 h 5190747"/>
                <a:gd name="connsiteX159" fmla="*/ 3554085 w 5079154"/>
                <a:gd name="connsiteY159" fmla="*/ 4770430 h 5190747"/>
                <a:gd name="connsiteX160" fmla="*/ 3603996 w 5079154"/>
                <a:gd name="connsiteY160" fmla="*/ 4742903 h 5190747"/>
                <a:gd name="connsiteX161" fmla="*/ 3628475 w 5079154"/>
                <a:gd name="connsiteY161" fmla="*/ 4728425 h 5190747"/>
                <a:gd name="connsiteX162" fmla="*/ 3652669 w 5079154"/>
                <a:gd name="connsiteY162" fmla="*/ 4713375 h 5190747"/>
                <a:gd name="connsiteX163" fmla="*/ 3700866 w 5079154"/>
                <a:gd name="connsiteY163" fmla="*/ 4683467 h 5190747"/>
                <a:gd name="connsiteX164" fmla="*/ 3712867 w 5079154"/>
                <a:gd name="connsiteY164" fmla="*/ 4675942 h 5190747"/>
                <a:gd name="connsiteX165" fmla="*/ 3724488 w 5079154"/>
                <a:gd name="connsiteY165" fmla="*/ 4667750 h 5190747"/>
                <a:gd name="connsiteX166" fmla="*/ 3747633 w 5079154"/>
                <a:gd name="connsiteY166" fmla="*/ 4651463 h 5190747"/>
                <a:gd name="connsiteX167" fmla="*/ 3794115 w 5079154"/>
                <a:gd name="connsiteY167" fmla="*/ 4619268 h 5190747"/>
                <a:gd name="connsiteX168" fmla="*/ 3805736 w 5079154"/>
                <a:gd name="connsiteY168" fmla="*/ 4611267 h 5190747"/>
                <a:gd name="connsiteX169" fmla="*/ 3816880 w 5079154"/>
                <a:gd name="connsiteY169" fmla="*/ 4602599 h 5190747"/>
                <a:gd name="connsiteX170" fmla="*/ 3839168 w 5079154"/>
                <a:gd name="connsiteY170" fmla="*/ 4585264 h 5190747"/>
                <a:gd name="connsiteX171" fmla="*/ 3883841 w 5079154"/>
                <a:gd name="connsiteY171" fmla="*/ 4550879 h 5190747"/>
                <a:gd name="connsiteX172" fmla="*/ 3905558 w 5079154"/>
                <a:gd name="connsiteY172" fmla="*/ 4532972 h 5190747"/>
                <a:gd name="connsiteX173" fmla="*/ 3926989 w 5079154"/>
                <a:gd name="connsiteY173" fmla="*/ 4514684 h 5190747"/>
                <a:gd name="connsiteX174" fmla="*/ 3969851 w 5079154"/>
                <a:gd name="connsiteY174" fmla="*/ 4478393 h 5190747"/>
                <a:gd name="connsiteX175" fmla="*/ 4011381 w 5079154"/>
                <a:gd name="connsiteY175" fmla="*/ 4440579 h 5190747"/>
                <a:gd name="connsiteX176" fmla="*/ 4053291 w 5079154"/>
                <a:gd name="connsiteY176" fmla="*/ 4403146 h 5190747"/>
                <a:gd name="connsiteX177" fmla="*/ 4093581 w 5079154"/>
                <a:gd name="connsiteY177" fmla="*/ 4363998 h 5190747"/>
                <a:gd name="connsiteX178" fmla="*/ 4134063 w 5079154"/>
                <a:gd name="connsiteY178" fmla="*/ 4324946 h 5190747"/>
                <a:gd name="connsiteX179" fmla="*/ 4172639 w 5079154"/>
                <a:gd name="connsiteY179" fmla="*/ 4283988 h 5190747"/>
                <a:gd name="connsiteX180" fmla="*/ 4450483 w 5079154"/>
                <a:gd name="connsiteY180" fmla="*/ 3926610 h 5190747"/>
                <a:gd name="connsiteX181" fmla="*/ 4647746 w 5079154"/>
                <a:gd name="connsiteY181" fmla="*/ 3513035 h 5190747"/>
                <a:gd name="connsiteX182" fmla="*/ 4664796 w 5079154"/>
                <a:gd name="connsiteY182" fmla="*/ 3457980 h 5190747"/>
                <a:gd name="connsiteX183" fmla="*/ 4681083 w 5079154"/>
                <a:gd name="connsiteY183" fmla="*/ 3402640 h 5190747"/>
                <a:gd name="connsiteX184" fmla="*/ 4707753 w 5079154"/>
                <a:gd name="connsiteY184" fmla="*/ 3290340 h 5190747"/>
                <a:gd name="connsiteX185" fmla="*/ 4726041 w 5079154"/>
                <a:gd name="connsiteY185" fmla="*/ 3176326 h 5190747"/>
                <a:gd name="connsiteX186" fmla="*/ 4735090 w 5079154"/>
                <a:gd name="connsiteY186" fmla="*/ 3061169 h 5190747"/>
                <a:gd name="connsiteX187" fmla="*/ 4713659 w 5079154"/>
                <a:gd name="connsiteY187" fmla="*/ 2603302 h 5190747"/>
                <a:gd name="connsiteX188" fmla="*/ 4707658 w 5079154"/>
                <a:gd name="connsiteY188" fmla="*/ 2546914 h 5190747"/>
                <a:gd name="connsiteX189" fmla="*/ 4700991 w 5079154"/>
                <a:gd name="connsiteY189" fmla="*/ 2490716 h 5190747"/>
                <a:gd name="connsiteX190" fmla="*/ 4692894 w 5079154"/>
                <a:gd name="connsiteY190" fmla="*/ 2434805 h 5190747"/>
                <a:gd name="connsiteX191" fmla="*/ 4684036 w 5079154"/>
                <a:gd name="connsiteY191" fmla="*/ 2379083 h 5190747"/>
                <a:gd name="connsiteX192" fmla="*/ 4673940 w 5079154"/>
                <a:gd name="connsiteY192" fmla="*/ 2323648 h 5190747"/>
                <a:gd name="connsiteX193" fmla="*/ 4669177 w 5079154"/>
                <a:gd name="connsiteY193" fmla="*/ 2295930 h 5190747"/>
                <a:gd name="connsiteX194" fmla="*/ 4663367 w 5079154"/>
                <a:gd name="connsiteY194" fmla="*/ 2268403 h 5190747"/>
                <a:gd name="connsiteX195" fmla="*/ 4652127 w 5079154"/>
                <a:gd name="connsiteY195" fmla="*/ 2213348 h 5190747"/>
                <a:gd name="connsiteX196" fmla="*/ 4646793 w 5079154"/>
                <a:gd name="connsiteY196" fmla="*/ 2185821 h 5190747"/>
                <a:gd name="connsiteX197" fmla="*/ 4640602 w 5079154"/>
                <a:gd name="connsiteY197" fmla="*/ 2158484 h 5190747"/>
                <a:gd name="connsiteX198" fmla="*/ 4526969 w 5079154"/>
                <a:gd name="connsiteY198" fmla="*/ 1725668 h 5190747"/>
                <a:gd name="connsiteX199" fmla="*/ 4348947 w 5079154"/>
                <a:gd name="connsiteY199" fmla="*/ 1315426 h 5190747"/>
                <a:gd name="connsiteX200" fmla="*/ 4322277 w 5079154"/>
                <a:gd name="connsiteY200" fmla="*/ 1266087 h 5190747"/>
                <a:gd name="connsiteX201" fmla="*/ 4293416 w 5079154"/>
                <a:gd name="connsiteY201" fmla="*/ 1218176 h 5190747"/>
                <a:gd name="connsiteX202" fmla="*/ 4264555 w 5079154"/>
                <a:gd name="connsiteY202" fmla="*/ 1170075 h 5190747"/>
                <a:gd name="connsiteX203" fmla="*/ 4233599 w 5079154"/>
                <a:gd name="connsiteY203" fmla="*/ 1123403 h 5190747"/>
                <a:gd name="connsiteX204" fmla="*/ 4202262 w 5079154"/>
                <a:gd name="connsiteY204" fmla="*/ 1076825 h 5190747"/>
                <a:gd name="connsiteX205" fmla="*/ 4169115 w 5079154"/>
                <a:gd name="connsiteY205" fmla="*/ 1031582 h 5190747"/>
                <a:gd name="connsiteX206" fmla="*/ 4152541 w 5079154"/>
                <a:gd name="connsiteY206" fmla="*/ 1008912 h 5190747"/>
                <a:gd name="connsiteX207" fmla="*/ 4144254 w 5079154"/>
                <a:gd name="connsiteY207" fmla="*/ 997577 h 5190747"/>
                <a:gd name="connsiteX208" fmla="*/ 4135396 w 5079154"/>
                <a:gd name="connsiteY208" fmla="*/ 986719 h 5190747"/>
                <a:gd name="connsiteX209" fmla="*/ 4099963 w 5079154"/>
                <a:gd name="connsiteY209" fmla="*/ 943190 h 5190747"/>
                <a:gd name="connsiteX210" fmla="*/ 3779256 w 5079154"/>
                <a:gd name="connsiteY210" fmla="*/ 627721 h 5190747"/>
                <a:gd name="connsiteX211" fmla="*/ 3593519 w 5079154"/>
                <a:gd name="connsiteY211" fmla="*/ 497705 h 5190747"/>
                <a:gd name="connsiteX212" fmla="*/ 3392827 w 5079154"/>
                <a:gd name="connsiteY212" fmla="*/ 389882 h 5190747"/>
                <a:gd name="connsiteX213" fmla="*/ 2957534 w 5079154"/>
                <a:gd name="connsiteY213" fmla="*/ 245102 h 5190747"/>
                <a:gd name="connsiteX214" fmla="*/ 2901051 w 5079154"/>
                <a:gd name="connsiteY214" fmla="*/ 232910 h 5190747"/>
                <a:gd name="connsiteX215" fmla="*/ 2843901 w 5079154"/>
                <a:gd name="connsiteY215" fmla="*/ 223861 h 5190747"/>
                <a:gd name="connsiteX216" fmla="*/ 2729030 w 5079154"/>
                <a:gd name="connsiteY216" fmla="*/ 208240 h 5190747"/>
                <a:gd name="connsiteX217" fmla="*/ 2671213 w 5079154"/>
                <a:gd name="connsiteY217" fmla="*/ 202716 h 5190747"/>
                <a:gd name="connsiteX218" fmla="*/ 2613206 w 5079154"/>
                <a:gd name="connsiteY218" fmla="*/ 198430 h 5190747"/>
                <a:gd name="connsiteX219" fmla="*/ 2496620 w 5079154"/>
                <a:gd name="connsiteY219" fmla="*/ 193572 h 51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079154" h="5190747">
                  <a:moveTo>
                    <a:pt x="2498620" y="24"/>
                  </a:moveTo>
                  <a:cubicBezTo>
                    <a:pt x="2829900" y="881"/>
                    <a:pt x="3167084" y="51649"/>
                    <a:pt x="3484267" y="172045"/>
                  </a:cubicBezTo>
                  <a:lnTo>
                    <a:pt x="3543417" y="195382"/>
                  </a:lnTo>
                  <a:lnTo>
                    <a:pt x="3573040" y="207002"/>
                  </a:lnTo>
                  <a:cubicBezTo>
                    <a:pt x="3582756" y="211193"/>
                    <a:pt x="3592376" y="215670"/>
                    <a:pt x="3602091" y="220051"/>
                  </a:cubicBezTo>
                  <a:lnTo>
                    <a:pt x="3660099" y="246531"/>
                  </a:lnTo>
                  <a:lnTo>
                    <a:pt x="3689150" y="259771"/>
                  </a:lnTo>
                  <a:cubicBezTo>
                    <a:pt x="3698770" y="264343"/>
                    <a:pt x="3708009" y="269486"/>
                    <a:pt x="3717534" y="274439"/>
                  </a:cubicBezTo>
                  <a:lnTo>
                    <a:pt x="3774303" y="303871"/>
                  </a:lnTo>
                  <a:lnTo>
                    <a:pt x="3802688" y="318635"/>
                  </a:lnTo>
                  <a:cubicBezTo>
                    <a:pt x="3812022" y="323779"/>
                    <a:pt x="3821071" y="329398"/>
                    <a:pt x="3830310" y="334732"/>
                  </a:cubicBezTo>
                  <a:lnTo>
                    <a:pt x="3885555" y="367308"/>
                  </a:lnTo>
                  <a:lnTo>
                    <a:pt x="3913178" y="383691"/>
                  </a:lnTo>
                  <a:lnTo>
                    <a:pt x="3939943" y="401312"/>
                  </a:lnTo>
                  <a:cubicBezTo>
                    <a:pt x="4083580" y="494371"/>
                    <a:pt x="4218168" y="602957"/>
                    <a:pt x="4339612" y="724972"/>
                  </a:cubicBezTo>
                  <a:cubicBezTo>
                    <a:pt x="4460675" y="847368"/>
                    <a:pt x="4570117" y="982051"/>
                    <a:pt x="4664034" y="1126832"/>
                  </a:cubicBezTo>
                  <a:cubicBezTo>
                    <a:pt x="4758331" y="1271421"/>
                    <a:pt x="4837674" y="1425631"/>
                    <a:pt x="4902539" y="1585460"/>
                  </a:cubicBezTo>
                  <a:cubicBezTo>
                    <a:pt x="4966357" y="1745576"/>
                    <a:pt x="5019316" y="1910930"/>
                    <a:pt x="5047891" y="2081046"/>
                  </a:cubicBezTo>
                  <a:cubicBezTo>
                    <a:pt x="5062369" y="2166009"/>
                    <a:pt x="5070847" y="2251829"/>
                    <a:pt x="5075228" y="2337554"/>
                  </a:cubicBezTo>
                  <a:cubicBezTo>
                    <a:pt x="5076942" y="2358986"/>
                    <a:pt x="5077228" y="2380417"/>
                    <a:pt x="5077609" y="2401943"/>
                  </a:cubicBezTo>
                  <a:lnTo>
                    <a:pt x="5078847" y="2466237"/>
                  </a:lnTo>
                  <a:cubicBezTo>
                    <a:pt x="5079609" y="2487668"/>
                    <a:pt x="5078752" y="2509099"/>
                    <a:pt x="5078466" y="2530531"/>
                  </a:cubicBezTo>
                  <a:lnTo>
                    <a:pt x="5076942" y="2594729"/>
                  </a:lnTo>
                  <a:cubicBezTo>
                    <a:pt x="5071037" y="2765894"/>
                    <a:pt x="5038557" y="2934962"/>
                    <a:pt x="4999028" y="3099269"/>
                  </a:cubicBezTo>
                  <a:cubicBezTo>
                    <a:pt x="4988550" y="3140321"/>
                    <a:pt x="4978359" y="3181279"/>
                    <a:pt x="4968738" y="3222141"/>
                  </a:cubicBezTo>
                  <a:lnTo>
                    <a:pt x="4952451" y="3283101"/>
                  </a:lnTo>
                  <a:lnTo>
                    <a:pt x="4936925" y="3344156"/>
                  </a:lnTo>
                  <a:lnTo>
                    <a:pt x="4919875" y="3404831"/>
                  </a:lnTo>
                  <a:cubicBezTo>
                    <a:pt x="4914256" y="3425024"/>
                    <a:pt x="4909207" y="3445407"/>
                    <a:pt x="4903016" y="3465410"/>
                  </a:cubicBezTo>
                  <a:cubicBezTo>
                    <a:pt x="4890252" y="3505415"/>
                    <a:pt x="4878537" y="3545705"/>
                    <a:pt x="4865297" y="3585520"/>
                  </a:cubicBezTo>
                  <a:cubicBezTo>
                    <a:pt x="4811957" y="3744682"/>
                    <a:pt x="4749378" y="3901655"/>
                    <a:pt x="4671177" y="4052340"/>
                  </a:cubicBezTo>
                  <a:cubicBezTo>
                    <a:pt x="4593073" y="4202835"/>
                    <a:pt x="4498870" y="4346948"/>
                    <a:pt x="4386094" y="4476393"/>
                  </a:cubicBezTo>
                  <a:cubicBezTo>
                    <a:pt x="4371997" y="4492490"/>
                    <a:pt x="4358091" y="4508969"/>
                    <a:pt x="4343708" y="4524875"/>
                  </a:cubicBezTo>
                  <a:lnTo>
                    <a:pt x="4298655" y="4570976"/>
                  </a:lnTo>
                  <a:cubicBezTo>
                    <a:pt x="4283605" y="4586312"/>
                    <a:pt x="4268651" y="4601742"/>
                    <a:pt x="4252935" y="4616411"/>
                  </a:cubicBezTo>
                  <a:cubicBezTo>
                    <a:pt x="4237028" y="4630793"/>
                    <a:pt x="4221026" y="4645176"/>
                    <a:pt x="4204738" y="4659273"/>
                  </a:cubicBezTo>
                  <a:lnTo>
                    <a:pt x="4180354" y="4680419"/>
                  </a:lnTo>
                  <a:cubicBezTo>
                    <a:pt x="4172163" y="4687372"/>
                    <a:pt x="4164257" y="4694706"/>
                    <a:pt x="4155494" y="4700898"/>
                  </a:cubicBezTo>
                  <a:lnTo>
                    <a:pt x="4103964" y="4739664"/>
                  </a:lnTo>
                  <a:lnTo>
                    <a:pt x="4078151" y="4759000"/>
                  </a:lnTo>
                  <a:cubicBezTo>
                    <a:pt x="4069578" y="4765477"/>
                    <a:pt x="4060910" y="4771764"/>
                    <a:pt x="4051766" y="4777479"/>
                  </a:cubicBezTo>
                  <a:lnTo>
                    <a:pt x="3997950" y="4812816"/>
                  </a:lnTo>
                  <a:lnTo>
                    <a:pt x="3970994" y="4830342"/>
                  </a:lnTo>
                  <a:lnTo>
                    <a:pt x="3957469" y="4839010"/>
                  </a:lnTo>
                  <a:lnTo>
                    <a:pt x="3943563" y="4847011"/>
                  </a:lnTo>
                  <a:lnTo>
                    <a:pt x="3887746" y="4878824"/>
                  </a:lnTo>
                  <a:lnTo>
                    <a:pt x="3859742" y="4894541"/>
                  </a:lnTo>
                  <a:lnTo>
                    <a:pt x="3845741" y="4902351"/>
                  </a:lnTo>
                  <a:lnTo>
                    <a:pt x="3831358" y="4909400"/>
                  </a:lnTo>
                  <a:lnTo>
                    <a:pt x="3773827" y="4937498"/>
                  </a:lnTo>
                  <a:lnTo>
                    <a:pt x="3745157" y="4951500"/>
                  </a:lnTo>
                  <a:cubicBezTo>
                    <a:pt x="3735632" y="4956263"/>
                    <a:pt x="3726012" y="4960835"/>
                    <a:pt x="3716106" y="4964835"/>
                  </a:cubicBezTo>
                  <a:lnTo>
                    <a:pt x="3657146" y="4989314"/>
                  </a:lnTo>
                  <a:cubicBezTo>
                    <a:pt x="3637429" y="4997220"/>
                    <a:pt x="3618093" y="5005983"/>
                    <a:pt x="3598091" y="5013032"/>
                  </a:cubicBezTo>
                  <a:lnTo>
                    <a:pt x="3538083" y="5033986"/>
                  </a:lnTo>
                  <a:cubicBezTo>
                    <a:pt x="3518081" y="5040845"/>
                    <a:pt x="3498174" y="5047989"/>
                    <a:pt x="3478171" y="5054656"/>
                  </a:cubicBezTo>
                  <a:lnTo>
                    <a:pt x="3417306" y="5072086"/>
                  </a:lnTo>
                  <a:lnTo>
                    <a:pt x="3356632" y="5089422"/>
                  </a:lnTo>
                  <a:cubicBezTo>
                    <a:pt x="3336344" y="5094756"/>
                    <a:pt x="3315770" y="5099138"/>
                    <a:pt x="3295386" y="5103996"/>
                  </a:cubicBezTo>
                  <a:cubicBezTo>
                    <a:pt x="3254524" y="5113330"/>
                    <a:pt x="3213948" y="5123712"/>
                    <a:pt x="3172514" y="5129999"/>
                  </a:cubicBezTo>
                  <a:lnTo>
                    <a:pt x="3110887" y="5141143"/>
                  </a:lnTo>
                  <a:lnTo>
                    <a:pt x="3080121" y="5146667"/>
                  </a:lnTo>
                  <a:cubicBezTo>
                    <a:pt x="3069834" y="5148286"/>
                    <a:pt x="3059547" y="5149525"/>
                    <a:pt x="3049165" y="5150954"/>
                  </a:cubicBezTo>
                  <a:cubicBezTo>
                    <a:pt x="2884859" y="5176481"/>
                    <a:pt x="2718838" y="5186958"/>
                    <a:pt x="2555008" y="5189435"/>
                  </a:cubicBezTo>
                  <a:cubicBezTo>
                    <a:pt x="2514050" y="5190197"/>
                    <a:pt x="2473093" y="5191244"/>
                    <a:pt x="2431945" y="5190483"/>
                  </a:cubicBezTo>
                  <a:lnTo>
                    <a:pt x="2370318" y="5190387"/>
                  </a:lnTo>
                  <a:cubicBezTo>
                    <a:pt x="2349744" y="5190292"/>
                    <a:pt x="2329266" y="5190577"/>
                    <a:pt x="2308501" y="5189244"/>
                  </a:cubicBezTo>
                  <a:lnTo>
                    <a:pt x="2184200" y="5183434"/>
                  </a:lnTo>
                  <a:lnTo>
                    <a:pt x="2059994" y="5172099"/>
                  </a:lnTo>
                  <a:cubicBezTo>
                    <a:pt x="1894544" y="5153335"/>
                    <a:pt x="1729095" y="5121236"/>
                    <a:pt x="1568027" y="5069134"/>
                  </a:cubicBezTo>
                  <a:lnTo>
                    <a:pt x="1537738" y="5059704"/>
                  </a:lnTo>
                  <a:cubicBezTo>
                    <a:pt x="1527546" y="5056751"/>
                    <a:pt x="1517831" y="5052465"/>
                    <a:pt x="1507829" y="5048941"/>
                  </a:cubicBezTo>
                  <a:lnTo>
                    <a:pt x="1448298" y="5026557"/>
                  </a:lnTo>
                  <a:lnTo>
                    <a:pt x="1418485" y="5015318"/>
                  </a:lnTo>
                  <a:cubicBezTo>
                    <a:pt x="1408484" y="5011698"/>
                    <a:pt x="1398959" y="5006840"/>
                    <a:pt x="1389243" y="5002649"/>
                  </a:cubicBezTo>
                  <a:lnTo>
                    <a:pt x="1331045" y="4976360"/>
                  </a:lnTo>
                  <a:cubicBezTo>
                    <a:pt x="1253702" y="4940737"/>
                    <a:pt x="1178645" y="4899494"/>
                    <a:pt x="1106446" y="4853583"/>
                  </a:cubicBezTo>
                  <a:cubicBezTo>
                    <a:pt x="962047" y="4761667"/>
                    <a:pt x="829268" y="4650796"/>
                    <a:pt x="710777" y="4526495"/>
                  </a:cubicBezTo>
                  <a:cubicBezTo>
                    <a:pt x="592667" y="4401813"/>
                    <a:pt x="488940" y="4263795"/>
                    <a:pt x="400834" y="4116824"/>
                  </a:cubicBezTo>
                  <a:cubicBezTo>
                    <a:pt x="312728" y="3969758"/>
                    <a:pt x="239671" y="3814215"/>
                    <a:pt x="181092" y="3653719"/>
                  </a:cubicBezTo>
                  <a:cubicBezTo>
                    <a:pt x="122418" y="3493223"/>
                    <a:pt x="78127" y="3327773"/>
                    <a:pt x="47361" y="3159943"/>
                  </a:cubicBezTo>
                  <a:cubicBezTo>
                    <a:pt x="43646" y="3138988"/>
                    <a:pt x="39265" y="3118033"/>
                    <a:pt x="36026" y="3096887"/>
                  </a:cubicBezTo>
                  <a:lnTo>
                    <a:pt x="26882" y="3033546"/>
                  </a:lnTo>
                  <a:cubicBezTo>
                    <a:pt x="24120" y="3012400"/>
                    <a:pt x="20596" y="2991350"/>
                    <a:pt x="18596" y="2970110"/>
                  </a:cubicBezTo>
                  <a:lnTo>
                    <a:pt x="12214" y="2906482"/>
                  </a:lnTo>
                  <a:cubicBezTo>
                    <a:pt x="7261" y="2864096"/>
                    <a:pt x="5737" y="2821424"/>
                    <a:pt x="3451" y="2778848"/>
                  </a:cubicBezTo>
                  <a:cubicBezTo>
                    <a:pt x="689" y="2736271"/>
                    <a:pt x="308" y="2693599"/>
                    <a:pt x="22" y="2650927"/>
                  </a:cubicBezTo>
                  <a:cubicBezTo>
                    <a:pt x="-645" y="2480334"/>
                    <a:pt x="13928" y="2309837"/>
                    <a:pt x="42313" y="2141625"/>
                  </a:cubicBezTo>
                  <a:cubicBezTo>
                    <a:pt x="70507" y="1973414"/>
                    <a:pt x="111369" y="1807202"/>
                    <a:pt x="165662" y="1644896"/>
                  </a:cubicBezTo>
                  <a:cubicBezTo>
                    <a:pt x="219954" y="1482685"/>
                    <a:pt x="287963" y="1324666"/>
                    <a:pt x="370259" y="1173504"/>
                  </a:cubicBezTo>
                  <a:cubicBezTo>
                    <a:pt x="452459" y="1022438"/>
                    <a:pt x="549519" y="878515"/>
                    <a:pt x="661247" y="746022"/>
                  </a:cubicBezTo>
                  <a:lnTo>
                    <a:pt x="704015" y="696968"/>
                  </a:lnTo>
                  <a:cubicBezTo>
                    <a:pt x="718302" y="680680"/>
                    <a:pt x="732113" y="664012"/>
                    <a:pt x="747353" y="648486"/>
                  </a:cubicBezTo>
                  <a:lnTo>
                    <a:pt x="792121" y="601147"/>
                  </a:lnTo>
                  <a:lnTo>
                    <a:pt x="814505" y="577429"/>
                  </a:lnTo>
                  <a:cubicBezTo>
                    <a:pt x="822125" y="569619"/>
                    <a:pt x="830221" y="562380"/>
                    <a:pt x="838031" y="554855"/>
                  </a:cubicBezTo>
                  <a:cubicBezTo>
                    <a:pt x="853843" y="539901"/>
                    <a:pt x="869845" y="525137"/>
                    <a:pt x="885942" y="510469"/>
                  </a:cubicBezTo>
                  <a:cubicBezTo>
                    <a:pt x="894038" y="503230"/>
                    <a:pt x="902039" y="495800"/>
                    <a:pt x="910326" y="488752"/>
                  </a:cubicBezTo>
                  <a:lnTo>
                    <a:pt x="935948" y="468368"/>
                  </a:lnTo>
                  <a:cubicBezTo>
                    <a:pt x="970334" y="441508"/>
                    <a:pt x="1004147" y="414171"/>
                    <a:pt x="1040533" y="390073"/>
                  </a:cubicBezTo>
                  <a:cubicBezTo>
                    <a:pt x="1183313" y="290155"/>
                    <a:pt x="1339713" y="210907"/>
                    <a:pt x="1501638" y="152614"/>
                  </a:cubicBezTo>
                  <a:cubicBezTo>
                    <a:pt x="1663658" y="93940"/>
                    <a:pt x="1830822" y="56602"/>
                    <a:pt x="1997700" y="32599"/>
                  </a:cubicBezTo>
                  <a:cubicBezTo>
                    <a:pt x="2164864" y="9073"/>
                    <a:pt x="2332599" y="-548"/>
                    <a:pt x="2498620" y="24"/>
                  </a:cubicBezTo>
                  <a:close/>
                  <a:moveTo>
                    <a:pt x="2496620" y="193572"/>
                  </a:moveTo>
                  <a:cubicBezTo>
                    <a:pt x="2340886" y="190714"/>
                    <a:pt x="2186486" y="205859"/>
                    <a:pt x="2037229" y="241483"/>
                  </a:cubicBezTo>
                  <a:cubicBezTo>
                    <a:pt x="1887972" y="276820"/>
                    <a:pt x="1745383" y="333494"/>
                    <a:pt x="1613081" y="404646"/>
                  </a:cubicBezTo>
                  <a:cubicBezTo>
                    <a:pt x="1480683" y="475893"/>
                    <a:pt x="1358477" y="561904"/>
                    <a:pt x="1245892" y="657725"/>
                  </a:cubicBezTo>
                  <a:cubicBezTo>
                    <a:pt x="1216841" y="680490"/>
                    <a:pt x="1190837" y="707160"/>
                    <a:pt x="1163310" y="731639"/>
                  </a:cubicBezTo>
                  <a:lnTo>
                    <a:pt x="1142831" y="750118"/>
                  </a:lnTo>
                  <a:cubicBezTo>
                    <a:pt x="1136069" y="756404"/>
                    <a:pt x="1129687" y="763072"/>
                    <a:pt x="1123019" y="769453"/>
                  </a:cubicBezTo>
                  <a:cubicBezTo>
                    <a:pt x="1109780" y="782312"/>
                    <a:pt x="1096540" y="795171"/>
                    <a:pt x="1083014" y="807744"/>
                  </a:cubicBezTo>
                  <a:cubicBezTo>
                    <a:pt x="1076347" y="814126"/>
                    <a:pt x="1069394" y="820222"/>
                    <a:pt x="1062917" y="826794"/>
                  </a:cubicBezTo>
                  <a:lnTo>
                    <a:pt x="1043676" y="846701"/>
                  </a:lnTo>
                  <a:lnTo>
                    <a:pt x="1005100" y="886516"/>
                  </a:lnTo>
                  <a:cubicBezTo>
                    <a:pt x="991860" y="899470"/>
                    <a:pt x="980240" y="913948"/>
                    <a:pt x="968143" y="927949"/>
                  </a:cubicBezTo>
                  <a:lnTo>
                    <a:pt x="932138" y="970336"/>
                  </a:lnTo>
                  <a:cubicBezTo>
                    <a:pt x="744020" y="1200269"/>
                    <a:pt x="605526" y="1472113"/>
                    <a:pt x="514467" y="1759006"/>
                  </a:cubicBezTo>
                  <a:cubicBezTo>
                    <a:pt x="468842" y="1902547"/>
                    <a:pt x="435219" y="2050376"/>
                    <a:pt x="413693" y="2199918"/>
                  </a:cubicBezTo>
                  <a:cubicBezTo>
                    <a:pt x="392261" y="2349556"/>
                    <a:pt x="381689" y="2500622"/>
                    <a:pt x="380546" y="2651689"/>
                  </a:cubicBezTo>
                  <a:lnTo>
                    <a:pt x="380260" y="2708363"/>
                  </a:lnTo>
                  <a:cubicBezTo>
                    <a:pt x="379688" y="2727317"/>
                    <a:pt x="381117" y="2746082"/>
                    <a:pt x="381403" y="2765036"/>
                  </a:cubicBezTo>
                  <a:lnTo>
                    <a:pt x="383117" y="2821710"/>
                  </a:lnTo>
                  <a:cubicBezTo>
                    <a:pt x="383213" y="2831140"/>
                    <a:pt x="383879" y="2840570"/>
                    <a:pt x="384546" y="2849999"/>
                  </a:cubicBezTo>
                  <a:lnTo>
                    <a:pt x="386261" y="2878289"/>
                  </a:lnTo>
                  <a:lnTo>
                    <a:pt x="389499" y="2934867"/>
                  </a:lnTo>
                  <a:cubicBezTo>
                    <a:pt x="390452" y="2953727"/>
                    <a:pt x="392928" y="2972491"/>
                    <a:pt x="394547" y="2991255"/>
                  </a:cubicBezTo>
                  <a:lnTo>
                    <a:pt x="399691" y="3047738"/>
                  </a:lnTo>
                  <a:cubicBezTo>
                    <a:pt x="401501" y="3066598"/>
                    <a:pt x="404358" y="3085172"/>
                    <a:pt x="406644" y="3103936"/>
                  </a:cubicBezTo>
                  <a:cubicBezTo>
                    <a:pt x="425599" y="3253859"/>
                    <a:pt x="456650" y="3402354"/>
                    <a:pt x="500370" y="3546753"/>
                  </a:cubicBezTo>
                  <a:cubicBezTo>
                    <a:pt x="544090" y="3691152"/>
                    <a:pt x="600668" y="3831550"/>
                    <a:pt x="670677" y="3964710"/>
                  </a:cubicBezTo>
                  <a:cubicBezTo>
                    <a:pt x="740591" y="4097870"/>
                    <a:pt x="823458" y="4224171"/>
                    <a:pt x="920042" y="4339233"/>
                  </a:cubicBezTo>
                  <a:cubicBezTo>
                    <a:pt x="1016720" y="4454105"/>
                    <a:pt x="1127115" y="4557356"/>
                    <a:pt x="1248464" y="4646700"/>
                  </a:cubicBezTo>
                  <a:lnTo>
                    <a:pt x="1294374" y="4679657"/>
                  </a:lnTo>
                  <a:lnTo>
                    <a:pt x="1317329" y="4696230"/>
                  </a:lnTo>
                  <a:lnTo>
                    <a:pt x="1341237" y="4711375"/>
                  </a:lnTo>
                  <a:lnTo>
                    <a:pt x="1388957" y="4742046"/>
                  </a:lnTo>
                  <a:cubicBezTo>
                    <a:pt x="1396958" y="4747094"/>
                    <a:pt x="1404769" y="4752523"/>
                    <a:pt x="1412960" y="4757190"/>
                  </a:cubicBezTo>
                  <a:lnTo>
                    <a:pt x="1437725" y="4771097"/>
                  </a:lnTo>
                  <a:lnTo>
                    <a:pt x="1487351" y="4798910"/>
                  </a:lnTo>
                  <a:cubicBezTo>
                    <a:pt x="1495733" y="4803387"/>
                    <a:pt x="1503734" y="4808625"/>
                    <a:pt x="1512402" y="4812626"/>
                  </a:cubicBezTo>
                  <a:lnTo>
                    <a:pt x="1538024" y="4825199"/>
                  </a:lnTo>
                  <a:lnTo>
                    <a:pt x="1589364" y="4850345"/>
                  </a:lnTo>
                  <a:cubicBezTo>
                    <a:pt x="1598031" y="4854345"/>
                    <a:pt x="1606318" y="4859108"/>
                    <a:pt x="1615176" y="4862632"/>
                  </a:cubicBezTo>
                  <a:lnTo>
                    <a:pt x="1641560" y="4873681"/>
                  </a:lnTo>
                  <a:cubicBezTo>
                    <a:pt x="1781864" y="4934355"/>
                    <a:pt x="1930549" y="4979218"/>
                    <a:pt x="2083616" y="5005602"/>
                  </a:cubicBezTo>
                  <a:lnTo>
                    <a:pt x="2199059" y="5021985"/>
                  </a:lnTo>
                  <a:cubicBezTo>
                    <a:pt x="2237825" y="5025604"/>
                    <a:pt x="2276688" y="5028176"/>
                    <a:pt x="2315645" y="5031224"/>
                  </a:cubicBezTo>
                  <a:cubicBezTo>
                    <a:pt x="2334981" y="5033225"/>
                    <a:pt x="2354697" y="5033034"/>
                    <a:pt x="2374414" y="5033415"/>
                  </a:cubicBezTo>
                  <a:lnTo>
                    <a:pt x="2433374" y="5034273"/>
                  </a:lnTo>
                  <a:cubicBezTo>
                    <a:pt x="2472617" y="5035129"/>
                    <a:pt x="2512146" y="5033892"/>
                    <a:pt x="2551579" y="5033130"/>
                  </a:cubicBezTo>
                  <a:cubicBezTo>
                    <a:pt x="2591013" y="5031891"/>
                    <a:pt x="2630637" y="5031701"/>
                    <a:pt x="2669499" y="5027700"/>
                  </a:cubicBezTo>
                  <a:lnTo>
                    <a:pt x="2727982" y="5022747"/>
                  </a:lnTo>
                  <a:lnTo>
                    <a:pt x="2757224" y="5020270"/>
                  </a:lnTo>
                  <a:lnTo>
                    <a:pt x="2771797" y="5018937"/>
                  </a:lnTo>
                  <a:lnTo>
                    <a:pt x="2786275" y="5016842"/>
                  </a:lnTo>
                  <a:lnTo>
                    <a:pt x="2902099" y="4999792"/>
                  </a:lnTo>
                  <a:cubicBezTo>
                    <a:pt x="2940485" y="4992839"/>
                    <a:pt x="2978394" y="4984076"/>
                    <a:pt x="3016494" y="4976170"/>
                  </a:cubicBezTo>
                  <a:cubicBezTo>
                    <a:pt x="3167942" y="4940737"/>
                    <a:pt x="3314246" y="4888540"/>
                    <a:pt x="3452263" y="4822627"/>
                  </a:cubicBezTo>
                  <a:lnTo>
                    <a:pt x="3503889" y="4797767"/>
                  </a:lnTo>
                  <a:cubicBezTo>
                    <a:pt x="3521033" y="4789385"/>
                    <a:pt x="3537416" y="4779479"/>
                    <a:pt x="3554085" y="4770430"/>
                  </a:cubicBezTo>
                  <a:lnTo>
                    <a:pt x="3603996" y="4742903"/>
                  </a:lnTo>
                  <a:cubicBezTo>
                    <a:pt x="3612474" y="4738616"/>
                    <a:pt x="3620475" y="4733568"/>
                    <a:pt x="3628475" y="4728425"/>
                  </a:cubicBezTo>
                  <a:lnTo>
                    <a:pt x="3652669" y="4713375"/>
                  </a:lnTo>
                  <a:lnTo>
                    <a:pt x="3700866" y="4683467"/>
                  </a:lnTo>
                  <a:lnTo>
                    <a:pt x="3712867" y="4675942"/>
                  </a:lnTo>
                  <a:lnTo>
                    <a:pt x="3724488" y="4667750"/>
                  </a:lnTo>
                  <a:lnTo>
                    <a:pt x="3747633" y="4651463"/>
                  </a:lnTo>
                  <a:lnTo>
                    <a:pt x="3794115" y="4619268"/>
                  </a:lnTo>
                  <a:lnTo>
                    <a:pt x="3805736" y="4611267"/>
                  </a:lnTo>
                  <a:lnTo>
                    <a:pt x="3816880" y="4602599"/>
                  </a:lnTo>
                  <a:lnTo>
                    <a:pt x="3839168" y="4585264"/>
                  </a:lnTo>
                  <a:lnTo>
                    <a:pt x="3883841" y="4550879"/>
                  </a:lnTo>
                  <a:cubicBezTo>
                    <a:pt x="3891366" y="4545354"/>
                    <a:pt x="3898509" y="4539163"/>
                    <a:pt x="3905558" y="4532972"/>
                  </a:cubicBezTo>
                  <a:lnTo>
                    <a:pt x="3926989" y="4514684"/>
                  </a:lnTo>
                  <a:lnTo>
                    <a:pt x="3969851" y="4478393"/>
                  </a:lnTo>
                  <a:cubicBezTo>
                    <a:pt x="3984234" y="4466392"/>
                    <a:pt x="3997379" y="4452962"/>
                    <a:pt x="4011381" y="4440579"/>
                  </a:cubicBezTo>
                  <a:cubicBezTo>
                    <a:pt x="4025192" y="4427911"/>
                    <a:pt x="4039193" y="4415529"/>
                    <a:pt x="4053291" y="4403146"/>
                  </a:cubicBezTo>
                  <a:cubicBezTo>
                    <a:pt x="4067102" y="4390573"/>
                    <a:pt x="4079960" y="4376857"/>
                    <a:pt x="4093581" y="4363998"/>
                  </a:cubicBezTo>
                  <a:lnTo>
                    <a:pt x="4134063" y="4324946"/>
                  </a:lnTo>
                  <a:lnTo>
                    <a:pt x="4172639" y="4283988"/>
                  </a:lnTo>
                  <a:cubicBezTo>
                    <a:pt x="4275223" y="4174546"/>
                    <a:pt x="4369425" y="4055579"/>
                    <a:pt x="4450483" y="3926610"/>
                  </a:cubicBezTo>
                  <a:cubicBezTo>
                    <a:pt x="4531541" y="3797832"/>
                    <a:pt x="4599359" y="3658957"/>
                    <a:pt x="4647746" y="3513035"/>
                  </a:cubicBezTo>
                  <a:cubicBezTo>
                    <a:pt x="4654604" y="3495032"/>
                    <a:pt x="4659176" y="3476268"/>
                    <a:pt x="4664796" y="3457980"/>
                  </a:cubicBezTo>
                  <a:lnTo>
                    <a:pt x="4681083" y="3402640"/>
                  </a:lnTo>
                  <a:cubicBezTo>
                    <a:pt x="4690704" y="3365397"/>
                    <a:pt x="4699181" y="3327869"/>
                    <a:pt x="4707753" y="3290340"/>
                  </a:cubicBezTo>
                  <a:cubicBezTo>
                    <a:pt x="4714802" y="3252431"/>
                    <a:pt x="4720517" y="3214331"/>
                    <a:pt x="4726041" y="3176326"/>
                  </a:cubicBezTo>
                  <a:cubicBezTo>
                    <a:pt x="4729566" y="3137845"/>
                    <a:pt x="4733090" y="3099554"/>
                    <a:pt x="4735090" y="3061169"/>
                  </a:cubicBezTo>
                  <a:cubicBezTo>
                    <a:pt x="4741281" y="2906959"/>
                    <a:pt x="4727280" y="2753702"/>
                    <a:pt x="4713659" y="2603302"/>
                  </a:cubicBezTo>
                  <a:lnTo>
                    <a:pt x="4707658" y="2546914"/>
                  </a:lnTo>
                  <a:cubicBezTo>
                    <a:pt x="4705658" y="2528149"/>
                    <a:pt x="4704134" y="2509385"/>
                    <a:pt x="4700991" y="2490716"/>
                  </a:cubicBezTo>
                  <a:lnTo>
                    <a:pt x="4692894" y="2434805"/>
                  </a:lnTo>
                  <a:cubicBezTo>
                    <a:pt x="4690227" y="2416136"/>
                    <a:pt x="4687656" y="2397562"/>
                    <a:pt x="4684036" y="2379083"/>
                  </a:cubicBezTo>
                  <a:lnTo>
                    <a:pt x="4673940" y="2323648"/>
                  </a:lnTo>
                  <a:lnTo>
                    <a:pt x="4669177" y="2295930"/>
                  </a:lnTo>
                  <a:cubicBezTo>
                    <a:pt x="4667463" y="2286691"/>
                    <a:pt x="4665272" y="2277547"/>
                    <a:pt x="4663367" y="2268403"/>
                  </a:cubicBezTo>
                  <a:cubicBezTo>
                    <a:pt x="4659366" y="2250115"/>
                    <a:pt x="4655747" y="2231732"/>
                    <a:pt x="4652127" y="2213348"/>
                  </a:cubicBezTo>
                  <a:lnTo>
                    <a:pt x="4646793" y="2185821"/>
                  </a:lnTo>
                  <a:lnTo>
                    <a:pt x="4640602" y="2158484"/>
                  </a:lnTo>
                  <a:cubicBezTo>
                    <a:pt x="4608979" y="2012561"/>
                    <a:pt x="4575737" y="1866829"/>
                    <a:pt x="4526969" y="1725668"/>
                  </a:cubicBezTo>
                  <a:cubicBezTo>
                    <a:pt x="4479344" y="1584222"/>
                    <a:pt x="4419813" y="1446776"/>
                    <a:pt x="4348947" y="1315426"/>
                  </a:cubicBezTo>
                  <a:lnTo>
                    <a:pt x="4322277" y="1266087"/>
                  </a:lnTo>
                  <a:lnTo>
                    <a:pt x="4293416" y="1218176"/>
                  </a:lnTo>
                  <a:cubicBezTo>
                    <a:pt x="4283796" y="1202174"/>
                    <a:pt x="4274557" y="1185887"/>
                    <a:pt x="4264555" y="1170075"/>
                  </a:cubicBezTo>
                  <a:lnTo>
                    <a:pt x="4233599" y="1123403"/>
                  </a:lnTo>
                  <a:cubicBezTo>
                    <a:pt x="4223121" y="1107972"/>
                    <a:pt x="4213406" y="1091875"/>
                    <a:pt x="4202262" y="1076825"/>
                  </a:cubicBezTo>
                  <a:lnTo>
                    <a:pt x="4169115" y="1031582"/>
                  </a:lnTo>
                  <a:lnTo>
                    <a:pt x="4152541" y="1008912"/>
                  </a:lnTo>
                  <a:lnTo>
                    <a:pt x="4144254" y="997577"/>
                  </a:lnTo>
                  <a:lnTo>
                    <a:pt x="4135396" y="986719"/>
                  </a:lnTo>
                  <a:lnTo>
                    <a:pt x="4099963" y="943190"/>
                  </a:lnTo>
                  <a:cubicBezTo>
                    <a:pt x="4004999" y="827461"/>
                    <a:pt x="3897938" y="720781"/>
                    <a:pt x="3779256" y="627721"/>
                  </a:cubicBezTo>
                  <a:cubicBezTo>
                    <a:pt x="3719916" y="581144"/>
                    <a:pt x="3657908" y="537710"/>
                    <a:pt x="3593519" y="497705"/>
                  </a:cubicBezTo>
                  <a:cubicBezTo>
                    <a:pt x="3528844" y="458367"/>
                    <a:pt x="3462074" y="421791"/>
                    <a:pt x="3392827" y="389882"/>
                  </a:cubicBezTo>
                  <a:cubicBezTo>
                    <a:pt x="3254715" y="325398"/>
                    <a:pt x="3108125" y="277487"/>
                    <a:pt x="2957534" y="245102"/>
                  </a:cubicBezTo>
                  <a:lnTo>
                    <a:pt x="2901051" y="232910"/>
                  </a:lnTo>
                  <a:cubicBezTo>
                    <a:pt x="2882097" y="229576"/>
                    <a:pt x="2862951" y="226909"/>
                    <a:pt x="2843901" y="223861"/>
                  </a:cubicBezTo>
                  <a:cubicBezTo>
                    <a:pt x="2805706" y="218146"/>
                    <a:pt x="2767701" y="211193"/>
                    <a:pt x="2729030" y="208240"/>
                  </a:cubicBezTo>
                  <a:lnTo>
                    <a:pt x="2671213" y="202716"/>
                  </a:lnTo>
                  <a:cubicBezTo>
                    <a:pt x="2651973" y="200906"/>
                    <a:pt x="2632732" y="198811"/>
                    <a:pt x="2613206" y="198430"/>
                  </a:cubicBezTo>
                  <a:lnTo>
                    <a:pt x="2496620" y="193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087" name="Freeform: Shape 2086">
              <a:extLst>
                <a:ext uri="{FF2B5EF4-FFF2-40B4-BE49-F238E27FC236}">
                  <a16:creationId xmlns:a16="http://schemas.microsoft.com/office/drawing/2014/main" id="{F00387E4-31F7-4BBB-A9C7-508D6221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4665" y="738154"/>
              <a:ext cx="5366579" cy="5378461"/>
            </a:xfrm>
            <a:custGeom>
              <a:avLst/>
              <a:gdLst>
                <a:gd name="connsiteX0" fmla="*/ 2659998 w 5366579"/>
                <a:gd name="connsiteY0" fmla="*/ 1557 h 5378461"/>
                <a:gd name="connsiteX1" fmla="*/ 3683078 w 5366579"/>
                <a:gd name="connsiteY1" fmla="*/ 158815 h 5378461"/>
                <a:gd name="connsiteX2" fmla="*/ 3744609 w 5366579"/>
                <a:gd name="connsiteY2" fmla="*/ 181294 h 5378461"/>
                <a:gd name="connsiteX3" fmla="*/ 3775470 w 5366579"/>
                <a:gd name="connsiteY3" fmla="*/ 192438 h 5378461"/>
                <a:gd name="connsiteX4" fmla="*/ 3806141 w 5366579"/>
                <a:gd name="connsiteY4" fmla="*/ 204154 h 5378461"/>
                <a:gd name="connsiteX5" fmla="*/ 3927109 w 5366579"/>
                <a:gd name="connsiteY5" fmla="*/ 255874 h 5378461"/>
                <a:gd name="connsiteX6" fmla="*/ 4045695 w 5366579"/>
                <a:gd name="connsiteY6" fmla="*/ 313786 h 5378461"/>
                <a:gd name="connsiteX7" fmla="*/ 4161233 w 5366579"/>
                <a:gd name="connsiteY7" fmla="*/ 378461 h 5378461"/>
                <a:gd name="connsiteX8" fmla="*/ 4585095 w 5366579"/>
                <a:gd name="connsiteY8" fmla="*/ 700597 h 5378461"/>
                <a:gd name="connsiteX9" fmla="*/ 5176217 w 5366579"/>
                <a:gd name="connsiteY9" fmla="*/ 1590232 h 5378461"/>
                <a:gd name="connsiteX10" fmla="*/ 5366432 w 5366579"/>
                <a:gd name="connsiteY10" fmla="*/ 2641982 h 5378461"/>
                <a:gd name="connsiteX11" fmla="*/ 4594239 w 5366579"/>
                <a:gd name="connsiteY11" fmla="*/ 4567938 h 5378461"/>
                <a:gd name="connsiteX12" fmla="*/ 4193332 w 5366579"/>
                <a:gd name="connsiteY12" fmla="*/ 4906456 h 5378461"/>
                <a:gd name="connsiteX13" fmla="*/ 4166376 w 5366579"/>
                <a:gd name="connsiteY13" fmla="*/ 4925220 h 5378461"/>
                <a:gd name="connsiteX14" fmla="*/ 4138563 w 5366579"/>
                <a:gd name="connsiteY14" fmla="*/ 4942651 h 5378461"/>
                <a:gd name="connsiteX15" fmla="*/ 4082652 w 5366579"/>
                <a:gd name="connsiteY15" fmla="*/ 4977132 h 5378461"/>
                <a:gd name="connsiteX16" fmla="*/ 4054743 w 5366579"/>
                <a:gd name="connsiteY16" fmla="*/ 4994467 h 5378461"/>
                <a:gd name="connsiteX17" fmla="*/ 4026073 w 5366579"/>
                <a:gd name="connsiteY17" fmla="*/ 5010469 h 5378461"/>
                <a:gd name="connsiteX18" fmla="*/ 3968447 w 5366579"/>
                <a:gd name="connsiteY18" fmla="*/ 5042092 h 5378461"/>
                <a:gd name="connsiteX19" fmla="*/ 3939586 w 5366579"/>
                <a:gd name="connsiteY19" fmla="*/ 5057904 h 5378461"/>
                <a:gd name="connsiteX20" fmla="*/ 3910059 w 5366579"/>
                <a:gd name="connsiteY20" fmla="*/ 5072286 h 5378461"/>
                <a:gd name="connsiteX21" fmla="*/ 3850813 w 5366579"/>
                <a:gd name="connsiteY21" fmla="*/ 5100671 h 5378461"/>
                <a:gd name="connsiteX22" fmla="*/ 3730417 w 5366579"/>
                <a:gd name="connsiteY22" fmla="*/ 5153439 h 5378461"/>
                <a:gd name="connsiteX23" fmla="*/ 3227116 w 5366579"/>
                <a:gd name="connsiteY23" fmla="*/ 5305172 h 5378461"/>
                <a:gd name="connsiteX24" fmla="*/ 3162346 w 5366579"/>
                <a:gd name="connsiteY24" fmla="*/ 5317841 h 5378461"/>
                <a:gd name="connsiteX25" fmla="*/ 3097386 w 5366579"/>
                <a:gd name="connsiteY25" fmla="*/ 5329175 h 5378461"/>
                <a:gd name="connsiteX26" fmla="*/ 2966893 w 5366579"/>
                <a:gd name="connsiteY26" fmla="*/ 5348225 h 5378461"/>
                <a:gd name="connsiteX27" fmla="*/ 2835543 w 5366579"/>
                <a:gd name="connsiteY27" fmla="*/ 5360798 h 5378461"/>
                <a:gd name="connsiteX28" fmla="*/ 2802682 w 5366579"/>
                <a:gd name="connsiteY28" fmla="*/ 5363751 h 5378461"/>
                <a:gd name="connsiteX29" fmla="*/ 2770107 w 5366579"/>
                <a:gd name="connsiteY29" fmla="*/ 5365276 h 5378461"/>
                <a:gd name="connsiteX30" fmla="*/ 2704956 w 5366579"/>
                <a:gd name="connsiteY30" fmla="*/ 5368323 h 5378461"/>
                <a:gd name="connsiteX31" fmla="*/ 2574273 w 5366579"/>
                <a:gd name="connsiteY31" fmla="*/ 5374419 h 5378461"/>
                <a:gd name="connsiteX32" fmla="*/ 2442637 w 5366579"/>
                <a:gd name="connsiteY32" fmla="*/ 5378134 h 5378461"/>
                <a:gd name="connsiteX33" fmla="*/ 2376057 w 5366579"/>
                <a:gd name="connsiteY33" fmla="*/ 5377563 h 5378461"/>
                <a:gd name="connsiteX34" fmla="*/ 2309382 w 5366579"/>
                <a:gd name="connsiteY34" fmla="*/ 5375943 h 5378461"/>
                <a:gd name="connsiteX35" fmla="*/ 2175937 w 5366579"/>
                <a:gd name="connsiteY35" fmla="*/ 5367180 h 5378461"/>
                <a:gd name="connsiteX36" fmla="*/ 2042778 w 5366579"/>
                <a:gd name="connsiteY36" fmla="*/ 5350988 h 5378461"/>
                <a:gd name="connsiteX37" fmla="*/ 2009631 w 5366579"/>
                <a:gd name="connsiteY37" fmla="*/ 5345749 h 5378461"/>
                <a:gd name="connsiteX38" fmla="*/ 1976484 w 5366579"/>
                <a:gd name="connsiteY38" fmla="*/ 5339843 h 5378461"/>
                <a:gd name="connsiteX39" fmla="*/ 1910190 w 5366579"/>
                <a:gd name="connsiteY39" fmla="*/ 5327842 h 5378461"/>
                <a:gd name="connsiteX40" fmla="*/ 1844372 w 5366579"/>
                <a:gd name="connsiteY40" fmla="*/ 5312983 h 5378461"/>
                <a:gd name="connsiteX41" fmla="*/ 1778745 w 5366579"/>
                <a:gd name="connsiteY41" fmla="*/ 5296885 h 5378461"/>
                <a:gd name="connsiteX42" fmla="*/ 1745979 w 5366579"/>
                <a:gd name="connsiteY42" fmla="*/ 5288503 h 5378461"/>
                <a:gd name="connsiteX43" fmla="*/ 1713594 w 5366579"/>
                <a:gd name="connsiteY43" fmla="*/ 5278502 h 5378461"/>
                <a:gd name="connsiteX44" fmla="*/ 1648919 w 5366579"/>
                <a:gd name="connsiteY44" fmla="*/ 5258214 h 5378461"/>
                <a:gd name="connsiteX45" fmla="*/ 1616629 w 5366579"/>
                <a:gd name="connsiteY45" fmla="*/ 5247927 h 5378461"/>
                <a:gd name="connsiteX46" fmla="*/ 1584911 w 5366579"/>
                <a:gd name="connsiteY46" fmla="*/ 5235926 h 5378461"/>
                <a:gd name="connsiteX47" fmla="*/ 1521379 w 5366579"/>
                <a:gd name="connsiteY47" fmla="*/ 5211827 h 5378461"/>
                <a:gd name="connsiteX48" fmla="*/ 1489661 w 5366579"/>
                <a:gd name="connsiteY48" fmla="*/ 5199540 h 5378461"/>
                <a:gd name="connsiteX49" fmla="*/ 1458705 w 5366579"/>
                <a:gd name="connsiteY49" fmla="*/ 5185443 h 5378461"/>
                <a:gd name="connsiteX50" fmla="*/ 1396697 w 5366579"/>
                <a:gd name="connsiteY50" fmla="*/ 5157249 h 5378461"/>
                <a:gd name="connsiteX51" fmla="*/ 1365741 w 5366579"/>
                <a:gd name="connsiteY51" fmla="*/ 5142962 h 5378461"/>
                <a:gd name="connsiteX52" fmla="*/ 1335546 w 5366579"/>
                <a:gd name="connsiteY52" fmla="*/ 5127055 h 5378461"/>
                <a:gd name="connsiteX53" fmla="*/ 1275253 w 5366579"/>
                <a:gd name="connsiteY53" fmla="*/ 5095051 h 5378461"/>
                <a:gd name="connsiteX54" fmla="*/ 1245345 w 5366579"/>
                <a:gd name="connsiteY54" fmla="*/ 5078573 h 5378461"/>
                <a:gd name="connsiteX55" fmla="*/ 1216198 w 5366579"/>
                <a:gd name="connsiteY55" fmla="*/ 5060761 h 5378461"/>
                <a:gd name="connsiteX56" fmla="*/ 1158000 w 5366579"/>
                <a:gd name="connsiteY56" fmla="*/ 5024947 h 5378461"/>
                <a:gd name="connsiteX57" fmla="*/ 737567 w 5366579"/>
                <a:gd name="connsiteY57" fmla="*/ 4676713 h 5378461"/>
                <a:gd name="connsiteX58" fmla="*/ 409050 w 5366579"/>
                <a:gd name="connsiteY58" fmla="*/ 4241706 h 5378461"/>
                <a:gd name="connsiteX59" fmla="*/ 177973 w 5366579"/>
                <a:gd name="connsiteY59" fmla="*/ 3750121 h 5378461"/>
                <a:gd name="connsiteX60" fmla="*/ 42813 w 5366579"/>
                <a:gd name="connsiteY60" fmla="*/ 3226055 h 5378461"/>
                <a:gd name="connsiteX61" fmla="*/ 46 w 5366579"/>
                <a:gd name="connsiteY61" fmla="*/ 2687988 h 5378461"/>
                <a:gd name="connsiteX62" fmla="*/ 47862 w 5366579"/>
                <a:gd name="connsiteY62" fmla="*/ 2151064 h 5378461"/>
                <a:gd name="connsiteX63" fmla="*/ 184926 w 5366579"/>
                <a:gd name="connsiteY63" fmla="*/ 1629761 h 5378461"/>
                <a:gd name="connsiteX64" fmla="*/ 747949 w 5366579"/>
                <a:gd name="connsiteY64" fmla="*/ 718789 h 5378461"/>
                <a:gd name="connsiteX65" fmla="*/ 1161334 w 5366579"/>
                <a:gd name="connsiteY65" fmla="*/ 381128 h 5378461"/>
                <a:gd name="connsiteX66" fmla="*/ 1635393 w 5366579"/>
                <a:gd name="connsiteY66" fmla="*/ 149766 h 5378461"/>
                <a:gd name="connsiteX67" fmla="*/ 2659998 w 5366579"/>
                <a:gd name="connsiteY67" fmla="*/ 1557 h 5378461"/>
                <a:gd name="connsiteX68" fmla="*/ 2659712 w 5366579"/>
                <a:gd name="connsiteY68" fmla="*/ 30132 h 5378461"/>
                <a:gd name="connsiteX69" fmla="*/ 2149267 w 5366579"/>
                <a:gd name="connsiteY69" fmla="*/ 68708 h 5378461"/>
                <a:gd name="connsiteX70" fmla="*/ 2086402 w 5366579"/>
                <a:gd name="connsiteY70" fmla="*/ 80329 h 5378461"/>
                <a:gd name="connsiteX71" fmla="*/ 2024394 w 5366579"/>
                <a:gd name="connsiteY71" fmla="*/ 95664 h 5378461"/>
                <a:gd name="connsiteX72" fmla="*/ 1962577 w 5366579"/>
                <a:gd name="connsiteY72" fmla="*/ 111285 h 5378461"/>
                <a:gd name="connsiteX73" fmla="*/ 1901712 w 5366579"/>
                <a:gd name="connsiteY73" fmla="*/ 130144 h 5378461"/>
                <a:gd name="connsiteX74" fmla="*/ 1841038 w 5366579"/>
                <a:gd name="connsiteY74" fmla="*/ 149575 h 5378461"/>
                <a:gd name="connsiteX75" fmla="*/ 1825893 w 5366579"/>
                <a:gd name="connsiteY75" fmla="*/ 154528 h 5378461"/>
                <a:gd name="connsiteX76" fmla="*/ 1811034 w 5366579"/>
                <a:gd name="connsiteY76" fmla="*/ 160243 h 5378461"/>
                <a:gd name="connsiteX77" fmla="*/ 1781412 w 5366579"/>
                <a:gd name="connsiteY77" fmla="*/ 171864 h 5378461"/>
                <a:gd name="connsiteX78" fmla="*/ 1722357 w 5366579"/>
                <a:gd name="connsiteY78" fmla="*/ 195200 h 5378461"/>
                <a:gd name="connsiteX79" fmla="*/ 1707593 w 5366579"/>
                <a:gd name="connsiteY79" fmla="*/ 201010 h 5378461"/>
                <a:gd name="connsiteX80" fmla="*/ 1693210 w 5366579"/>
                <a:gd name="connsiteY80" fmla="*/ 207678 h 5378461"/>
                <a:gd name="connsiteX81" fmla="*/ 1664445 w 5366579"/>
                <a:gd name="connsiteY81" fmla="*/ 221108 h 5378461"/>
                <a:gd name="connsiteX82" fmla="*/ 1237629 w 5366579"/>
                <a:gd name="connsiteY82" fmla="*/ 486856 h 5378461"/>
                <a:gd name="connsiteX83" fmla="*/ 891396 w 5366579"/>
                <a:gd name="connsiteY83" fmla="*/ 843567 h 5378461"/>
                <a:gd name="connsiteX84" fmla="*/ 629839 w 5366579"/>
                <a:gd name="connsiteY84" fmla="*/ 1261715 h 5378461"/>
                <a:gd name="connsiteX85" fmla="*/ 576975 w 5366579"/>
                <a:gd name="connsiteY85" fmla="*/ 1372871 h 5378461"/>
                <a:gd name="connsiteX86" fmla="*/ 529160 w 5366579"/>
                <a:gd name="connsiteY86" fmla="*/ 1486219 h 5378461"/>
                <a:gd name="connsiteX87" fmla="*/ 485821 w 5366579"/>
                <a:gd name="connsiteY87" fmla="*/ 1601376 h 5378461"/>
                <a:gd name="connsiteX88" fmla="*/ 447531 w 5366579"/>
                <a:gd name="connsiteY88" fmla="*/ 1718248 h 5378461"/>
                <a:gd name="connsiteX89" fmla="*/ 339041 w 5366579"/>
                <a:gd name="connsiteY89" fmla="*/ 2197641 h 5378461"/>
                <a:gd name="connsiteX90" fmla="*/ 305608 w 5366579"/>
                <a:gd name="connsiteY90" fmla="*/ 2687988 h 5378461"/>
                <a:gd name="connsiteX91" fmla="*/ 460770 w 5366579"/>
                <a:gd name="connsiteY91" fmla="*/ 3652299 h 5378461"/>
                <a:gd name="connsiteX92" fmla="*/ 936163 w 5366579"/>
                <a:gd name="connsiteY92" fmla="*/ 4493738 h 5378461"/>
                <a:gd name="connsiteX93" fmla="*/ 1727024 w 5366579"/>
                <a:gd name="connsiteY93" fmla="*/ 5041997 h 5378461"/>
                <a:gd name="connsiteX94" fmla="*/ 1784364 w 5366579"/>
                <a:gd name="connsiteY94" fmla="*/ 5063523 h 5378461"/>
                <a:gd name="connsiteX95" fmla="*/ 1813035 w 5366579"/>
                <a:gd name="connsiteY95" fmla="*/ 5074477 h 5378461"/>
                <a:gd name="connsiteX96" fmla="*/ 1842181 w 5366579"/>
                <a:gd name="connsiteY96" fmla="*/ 5083907 h 5378461"/>
                <a:gd name="connsiteX97" fmla="*/ 1900760 w 5366579"/>
                <a:gd name="connsiteY97" fmla="*/ 5102290 h 5378461"/>
                <a:gd name="connsiteX98" fmla="*/ 1959815 w 5366579"/>
                <a:gd name="connsiteY98" fmla="*/ 5119625 h 5378461"/>
                <a:gd name="connsiteX99" fmla="*/ 2019537 w 5366579"/>
                <a:gd name="connsiteY99" fmla="*/ 5134866 h 5378461"/>
                <a:gd name="connsiteX100" fmla="*/ 2049445 w 5366579"/>
                <a:gd name="connsiteY100" fmla="*/ 5142581 h 5378461"/>
                <a:gd name="connsiteX101" fmla="*/ 2079544 w 5366579"/>
                <a:gd name="connsiteY101" fmla="*/ 5149629 h 5378461"/>
                <a:gd name="connsiteX102" fmla="*/ 2201178 w 5366579"/>
                <a:gd name="connsiteY102" fmla="*/ 5173442 h 5378461"/>
                <a:gd name="connsiteX103" fmla="*/ 2324337 w 5366579"/>
                <a:gd name="connsiteY103" fmla="*/ 5190587 h 5378461"/>
                <a:gd name="connsiteX104" fmla="*/ 2386344 w 5366579"/>
                <a:gd name="connsiteY104" fmla="*/ 5196873 h 5378461"/>
                <a:gd name="connsiteX105" fmla="*/ 2448638 w 5366579"/>
                <a:gd name="connsiteY105" fmla="*/ 5202207 h 5378461"/>
                <a:gd name="connsiteX106" fmla="*/ 2574844 w 5366579"/>
                <a:gd name="connsiteY106" fmla="*/ 5208303 h 5378461"/>
                <a:gd name="connsiteX107" fmla="*/ 2702003 w 5366579"/>
                <a:gd name="connsiteY107" fmla="*/ 5212209 h 5378461"/>
                <a:gd name="connsiteX108" fmla="*/ 2765725 w 5366579"/>
                <a:gd name="connsiteY108" fmla="*/ 5213828 h 5378461"/>
                <a:gd name="connsiteX109" fmla="*/ 2797634 w 5366579"/>
                <a:gd name="connsiteY109" fmla="*/ 5214685 h 5378461"/>
                <a:gd name="connsiteX110" fmla="*/ 2829162 w 5366579"/>
                <a:gd name="connsiteY110" fmla="*/ 5214113 h 5378461"/>
                <a:gd name="connsiteX111" fmla="*/ 2955273 w 5366579"/>
                <a:gd name="connsiteY111" fmla="*/ 5211256 h 5378461"/>
                <a:gd name="connsiteX112" fmla="*/ 3081098 w 5366579"/>
                <a:gd name="connsiteY112" fmla="*/ 5201922 h 5378461"/>
                <a:gd name="connsiteX113" fmla="*/ 3143772 w 5366579"/>
                <a:gd name="connsiteY113" fmla="*/ 5194968 h 5378461"/>
                <a:gd name="connsiteX114" fmla="*/ 3206352 w 5366579"/>
                <a:gd name="connsiteY114" fmla="*/ 5186777 h 5378461"/>
                <a:gd name="connsiteX115" fmla="*/ 3330843 w 5366579"/>
                <a:gd name="connsiteY115" fmla="*/ 5165727 h 5378461"/>
                <a:gd name="connsiteX116" fmla="*/ 3392851 w 5366579"/>
                <a:gd name="connsiteY116" fmla="*/ 5153725 h 5378461"/>
                <a:gd name="connsiteX117" fmla="*/ 3454097 w 5366579"/>
                <a:gd name="connsiteY117" fmla="*/ 5138580 h 5378461"/>
                <a:gd name="connsiteX118" fmla="*/ 3515343 w 5366579"/>
                <a:gd name="connsiteY118" fmla="*/ 5123150 h 5378461"/>
                <a:gd name="connsiteX119" fmla="*/ 3575731 w 5366579"/>
                <a:gd name="connsiteY119" fmla="*/ 5104766 h 5378461"/>
                <a:gd name="connsiteX120" fmla="*/ 3636120 w 5366579"/>
                <a:gd name="connsiteY120" fmla="*/ 5086002 h 5378461"/>
                <a:gd name="connsiteX121" fmla="*/ 3651169 w 5366579"/>
                <a:gd name="connsiteY121" fmla="*/ 5081240 h 5378461"/>
                <a:gd name="connsiteX122" fmla="*/ 3665933 w 5366579"/>
                <a:gd name="connsiteY122" fmla="*/ 5075620 h 5378461"/>
                <a:gd name="connsiteX123" fmla="*/ 3695460 w 5366579"/>
                <a:gd name="connsiteY123" fmla="*/ 5064380 h 5378461"/>
                <a:gd name="connsiteX124" fmla="*/ 4526898 w 5366579"/>
                <a:gd name="connsiteY124" fmla="*/ 4505644 h 5378461"/>
                <a:gd name="connsiteX125" fmla="*/ 4569094 w 5366579"/>
                <a:gd name="connsiteY125" fmla="*/ 4458590 h 5378461"/>
                <a:gd name="connsiteX126" fmla="*/ 4608813 w 5366579"/>
                <a:gd name="connsiteY126" fmla="*/ 4409441 h 5378461"/>
                <a:gd name="connsiteX127" fmla="*/ 4648056 w 5366579"/>
                <a:gd name="connsiteY127" fmla="*/ 4360007 h 5378461"/>
                <a:gd name="connsiteX128" fmla="*/ 4684822 w 5366579"/>
                <a:gd name="connsiteY128" fmla="*/ 4308667 h 5378461"/>
                <a:gd name="connsiteX129" fmla="*/ 4721017 w 5366579"/>
                <a:gd name="connsiteY129" fmla="*/ 4257041 h 5378461"/>
                <a:gd name="connsiteX130" fmla="*/ 4754545 w 5366579"/>
                <a:gd name="connsiteY130" fmla="*/ 4203606 h 5378461"/>
                <a:gd name="connsiteX131" fmla="*/ 4787692 w 5366579"/>
                <a:gd name="connsiteY131" fmla="*/ 4149980 h 5378461"/>
                <a:gd name="connsiteX132" fmla="*/ 4818268 w 5366579"/>
                <a:gd name="connsiteY132" fmla="*/ 4094831 h 5378461"/>
                <a:gd name="connsiteX133" fmla="*/ 5011244 w 5366579"/>
                <a:gd name="connsiteY133" fmla="*/ 3631630 h 5378461"/>
                <a:gd name="connsiteX134" fmla="*/ 5111352 w 5366579"/>
                <a:gd name="connsiteY134" fmla="*/ 3142426 h 5378461"/>
                <a:gd name="connsiteX135" fmla="*/ 5122877 w 5366579"/>
                <a:gd name="connsiteY135" fmla="*/ 3018410 h 5378461"/>
                <a:gd name="connsiteX136" fmla="*/ 5129259 w 5366579"/>
                <a:gd name="connsiteY136" fmla="*/ 2894204 h 5378461"/>
                <a:gd name="connsiteX137" fmla="*/ 5131069 w 5366579"/>
                <a:gd name="connsiteY137" fmla="*/ 2769998 h 5378461"/>
                <a:gd name="connsiteX138" fmla="*/ 5129735 w 5366579"/>
                <a:gd name="connsiteY138" fmla="*/ 2707990 h 5378461"/>
                <a:gd name="connsiteX139" fmla="*/ 5128116 w 5366579"/>
                <a:gd name="connsiteY139" fmla="*/ 2646078 h 5378461"/>
                <a:gd name="connsiteX140" fmla="*/ 5124687 w 5366579"/>
                <a:gd name="connsiteY140" fmla="*/ 2584165 h 5378461"/>
                <a:gd name="connsiteX141" fmla="*/ 5120401 w 5366579"/>
                <a:gd name="connsiteY141" fmla="*/ 2522444 h 5378461"/>
                <a:gd name="connsiteX142" fmla="*/ 5114876 w 5366579"/>
                <a:gd name="connsiteY142" fmla="*/ 2460817 h 5378461"/>
                <a:gd name="connsiteX143" fmla="*/ 5112209 w 5366579"/>
                <a:gd name="connsiteY143" fmla="*/ 2430051 h 5378461"/>
                <a:gd name="connsiteX144" fmla="*/ 5108399 w 5366579"/>
                <a:gd name="connsiteY144" fmla="*/ 2399381 h 5378461"/>
                <a:gd name="connsiteX145" fmla="*/ 5070108 w 5366579"/>
                <a:gd name="connsiteY145" fmla="*/ 2155255 h 5378461"/>
                <a:gd name="connsiteX146" fmla="*/ 4939140 w 5366579"/>
                <a:gd name="connsiteY146" fmla="*/ 1680338 h 5378461"/>
                <a:gd name="connsiteX147" fmla="*/ 4452888 w 5366579"/>
                <a:gd name="connsiteY147" fmla="*/ 826517 h 5378461"/>
                <a:gd name="connsiteX148" fmla="*/ 4091605 w 5366579"/>
                <a:gd name="connsiteY148" fmla="*/ 482855 h 5378461"/>
                <a:gd name="connsiteX149" fmla="*/ 3989211 w 5366579"/>
                <a:gd name="connsiteY149" fmla="*/ 409703 h 5378461"/>
                <a:gd name="connsiteX150" fmla="*/ 3882531 w 5366579"/>
                <a:gd name="connsiteY150" fmla="*/ 342171 h 5378461"/>
                <a:gd name="connsiteX151" fmla="*/ 3771565 w 5366579"/>
                <a:gd name="connsiteY151" fmla="*/ 281211 h 5378461"/>
                <a:gd name="connsiteX152" fmla="*/ 3656884 w 5366579"/>
                <a:gd name="connsiteY152" fmla="*/ 226633 h 5378461"/>
                <a:gd name="connsiteX153" fmla="*/ 3642406 w 5366579"/>
                <a:gd name="connsiteY153" fmla="*/ 219965 h 5378461"/>
                <a:gd name="connsiteX154" fmla="*/ 3627642 w 5366579"/>
                <a:gd name="connsiteY154" fmla="*/ 214060 h 5378461"/>
                <a:gd name="connsiteX155" fmla="*/ 3598115 w 5366579"/>
                <a:gd name="connsiteY155" fmla="*/ 202249 h 5378461"/>
                <a:gd name="connsiteX156" fmla="*/ 3538965 w 5366579"/>
                <a:gd name="connsiteY156" fmla="*/ 178627 h 5378461"/>
                <a:gd name="connsiteX157" fmla="*/ 3478767 w 5366579"/>
                <a:gd name="connsiteY157" fmla="*/ 157576 h 5378461"/>
                <a:gd name="connsiteX158" fmla="*/ 3418092 w 5366579"/>
                <a:gd name="connsiteY158" fmla="*/ 137764 h 5378461"/>
                <a:gd name="connsiteX159" fmla="*/ 3387708 w 5366579"/>
                <a:gd name="connsiteY159" fmla="*/ 127954 h 5378461"/>
                <a:gd name="connsiteX160" fmla="*/ 3356847 w 5366579"/>
                <a:gd name="connsiteY160" fmla="*/ 119762 h 5378461"/>
                <a:gd name="connsiteX161" fmla="*/ 3295029 w 5366579"/>
                <a:gd name="connsiteY161" fmla="*/ 103570 h 5378461"/>
                <a:gd name="connsiteX162" fmla="*/ 3170061 w 5366579"/>
                <a:gd name="connsiteY162" fmla="*/ 76233 h 5378461"/>
                <a:gd name="connsiteX163" fmla="*/ 2659712 w 5366579"/>
                <a:gd name="connsiteY163" fmla="*/ 30132 h 5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366579" h="5378461">
                  <a:moveTo>
                    <a:pt x="2659998" y="1557"/>
                  </a:moveTo>
                  <a:cubicBezTo>
                    <a:pt x="3004422" y="1843"/>
                    <a:pt x="3351989" y="45943"/>
                    <a:pt x="3683078" y="158815"/>
                  </a:cubicBezTo>
                  <a:lnTo>
                    <a:pt x="3744609" y="181294"/>
                  </a:lnTo>
                  <a:lnTo>
                    <a:pt x="3775470" y="192438"/>
                  </a:lnTo>
                  <a:cubicBezTo>
                    <a:pt x="3785758" y="196248"/>
                    <a:pt x="3796140" y="199582"/>
                    <a:pt x="3806141" y="204154"/>
                  </a:cubicBezTo>
                  <a:cubicBezTo>
                    <a:pt x="3846336" y="221394"/>
                    <a:pt x="3887008" y="237967"/>
                    <a:pt x="3927109" y="255874"/>
                  </a:cubicBezTo>
                  <a:cubicBezTo>
                    <a:pt x="3966542" y="275115"/>
                    <a:pt x="4006452" y="293784"/>
                    <a:pt x="4045695" y="313786"/>
                  </a:cubicBezTo>
                  <a:cubicBezTo>
                    <a:pt x="4084080" y="335313"/>
                    <a:pt x="4123133" y="356078"/>
                    <a:pt x="4161233" y="378461"/>
                  </a:cubicBezTo>
                  <a:cubicBezTo>
                    <a:pt x="4312966" y="469234"/>
                    <a:pt x="4455746" y="577248"/>
                    <a:pt x="4585095" y="700597"/>
                  </a:cubicBezTo>
                  <a:cubicBezTo>
                    <a:pt x="4843890" y="947485"/>
                    <a:pt x="5045915" y="1255619"/>
                    <a:pt x="5176217" y="1590232"/>
                  </a:cubicBezTo>
                  <a:cubicBezTo>
                    <a:pt x="5307281" y="1924940"/>
                    <a:pt x="5370051" y="2284700"/>
                    <a:pt x="5366432" y="2641982"/>
                  </a:cubicBezTo>
                  <a:cubicBezTo>
                    <a:pt x="5359859" y="3357215"/>
                    <a:pt x="5080015" y="4061588"/>
                    <a:pt x="4594239" y="4567938"/>
                  </a:cubicBezTo>
                  <a:cubicBezTo>
                    <a:pt x="4472796" y="4694430"/>
                    <a:pt x="4338112" y="4807967"/>
                    <a:pt x="4193332" y="4906456"/>
                  </a:cubicBezTo>
                  <a:lnTo>
                    <a:pt x="4166376" y="4925220"/>
                  </a:lnTo>
                  <a:cubicBezTo>
                    <a:pt x="4157328" y="4931316"/>
                    <a:pt x="4147803" y="4936841"/>
                    <a:pt x="4138563" y="4942651"/>
                  </a:cubicBezTo>
                  <a:lnTo>
                    <a:pt x="4082652" y="4977132"/>
                  </a:lnTo>
                  <a:lnTo>
                    <a:pt x="4054743" y="4994467"/>
                  </a:lnTo>
                  <a:cubicBezTo>
                    <a:pt x="4045314" y="5000087"/>
                    <a:pt x="4035598" y="5005135"/>
                    <a:pt x="4026073" y="5010469"/>
                  </a:cubicBezTo>
                  <a:lnTo>
                    <a:pt x="3968447" y="5042092"/>
                  </a:lnTo>
                  <a:lnTo>
                    <a:pt x="3939586" y="5057904"/>
                  </a:lnTo>
                  <a:cubicBezTo>
                    <a:pt x="3929966" y="5063142"/>
                    <a:pt x="3919869" y="5067524"/>
                    <a:pt x="3910059" y="5072286"/>
                  </a:cubicBezTo>
                  <a:lnTo>
                    <a:pt x="3850813" y="5100671"/>
                  </a:lnTo>
                  <a:cubicBezTo>
                    <a:pt x="3811761" y="5120768"/>
                    <a:pt x="3770708" y="5136199"/>
                    <a:pt x="3730417" y="5153439"/>
                  </a:cubicBezTo>
                  <a:cubicBezTo>
                    <a:pt x="3568016" y="5219543"/>
                    <a:pt x="3399138" y="5269644"/>
                    <a:pt x="3227116" y="5305172"/>
                  </a:cubicBezTo>
                  <a:lnTo>
                    <a:pt x="3162346" y="5317841"/>
                  </a:lnTo>
                  <a:cubicBezTo>
                    <a:pt x="3140725" y="5322032"/>
                    <a:pt x="3119198" y="5326603"/>
                    <a:pt x="3097386" y="5329175"/>
                  </a:cubicBezTo>
                  <a:lnTo>
                    <a:pt x="2966893" y="5348225"/>
                  </a:lnTo>
                  <a:lnTo>
                    <a:pt x="2835543" y="5360798"/>
                  </a:lnTo>
                  <a:cubicBezTo>
                    <a:pt x="2824590" y="5361751"/>
                    <a:pt x="2813636" y="5362989"/>
                    <a:pt x="2802682" y="5363751"/>
                  </a:cubicBezTo>
                  <a:lnTo>
                    <a:pt x="2770107" y="5365276"/>
                  </a:lnTo>
                  <a:lnTo>
                    <a:pt x="2704956" y="5368323"/>
                  </a:lnTo>
                  <a:lnTo>
                    <a:pt x="2574273" y="5374419"/>
                  </a:lnTo>
                  <a:cubicBezTo>
                    <a:pt x="2530553" y="5375943"/>
                    <a:pt x="2487214" y="5379563"/>
                    <a:pt x="2442637" y="5378134"/>
                  </a:cubicBezTo>
                  <a:lnTo>
                    <a:pt x="2376057" y="5377563"/>
                  </a:lnTo>
                  <a:cubicBezTo>
                    <a:pt x="2353864" y="5377086"/>
                    <a:pt x="2331576" y="5377943"/>
                    <a:pt x="2309382" y="5375943"/>
                  </a:cubicBezTo>
                  <a:lnTo>
                    <a:pt x="2175937" y="5367180"/>
                  </a:lnTo>
                  <a:lnTo>
                    <a:pt x="2042778" y="5350988"/>
                  </a:lnTo>
                  <a:cubicBezTo>
                    <a:pt x="2031633" y="5349844"/>
                    <a:pt x="2020584" y="5347654"/>
                    <a:pt x="2009631" y="5345749"/>
                  </a:cubicBezTo>
                  <a:lnTo>
                    <a:pt x="1976484" y="5339843"/>
                  </a:lnTo>
                  <a:lnTo>
                    <a:pt x="1910190" y="5327842"/>
                  </a:lnTo>
                  <a:cubicBezTo>
                    <a:pt x="1887996" y="5324318"/>
                    <a:pt x="1866279" y="5318222"/>
                    <a:pt x="1844372" y="5312983"/>
                  </a:cubicBezTo>
                  <a:lnTo>
                    <a:pt x="1778745" y="5296885"/>
                  </a:lnTo>
                  <a:cubicBezTo>
                    <a:pt x="1767791" y="5294028"/>
                    <a:pt x="1756742" y="5291838"/>
                    <a:pt x="1745979" y="5288503"/>
                  </a:cubicBezTo>
                  <a:lnTo>
                    <a:pt x="1713594" y="5278502"/>
                  </a:lnTo>
                  <a:lnTo>
                    <a:pt x="1648919" y="5258214"/>
                  </a:lnTo>
                  <a:cubicBezTo>
                    <a:pt x="1638156" y="5254785"/>
                    <a:pt x="1627297" y="5251547"/>
                    <a:pt x="1616629" y="5247927"/>
                  </a:cubicBezTo>
                  <a:lnTo>
                    <a:pt x="1584911" y="5235926"/>
                  </a:lnTo>
                  <a:lnTo>
                    <a:pt x="1521379" y="5211827"/>
                  </a:lnTo>
                  <a:cubicBezTo>
                    <a:pt x="1510806" y="5207732"/>
                    <a:pt x="1500138" y="5203827"/>
                    <a:pt x="1489661" y="5199540"/>
                  </a:cubicBezTo>
                  <a:lnTo>
                    <a:pt x="1458705" y="5185443"/>
                  </a:lnTo>
                  <a:lnTo>
                    <a:pt x="1396697" y="5157249"/>
                  </a:lnTo>
                  <a:cubicBezTo>
                    <a:pt x="1386410" y="5152487"/>
                    <a:pt x="1375932" y="5148010"/>
                    <a:pt x="1365741" y="5142962"/>
                  </a:cubicBezTo>
                  <a:lnTo>
                    <a:pt x="1335546" y="5127055"/>
                  </a:lnTo>
                  <a:lnTo>
                    <a:pt x="1275253" y="5095051"/>
                  </a:lnTo>
                  <a:cubicBezTo>
                    <a:pt x="1265347" y="5089527"/>
                    <a:pt x="1254965" y="5084573"/>
                    <a:pt x="1245345" y="5078573"/>
                  </a:cubicBezTo>
                  <a:lnTo>
                    <a:pt x="1216198" y="5060761"/>
                  </a:lnTo>
                  <a:lnTo>
                    <a:pt x="1158000" y="5024947"/>
                  </a:lnTo>
                  <a:cubicBezTo>
                    <a:pt x="1004457" y="4926744"/>
                    <a:pt x="862916" y="4809111"/>
                    <a:pt x="737567" y="4676713"/>
                  </a:cubicBezTo>
                  <a:cubicBezTo>
                    <a:pt x="612218" y="4544220"/>
                    <a:pt x="502299" y="4397630"/>
                    <a:pt x="409050" y="4241706"/>
                  </a:cubicBezTo>
                  <a:cubicBezTo>
                    <a:pt x="315895" y="4085687"/>
                    <a:pt x="238552" y="3920714"/>
                    <a:pt x="177973" y="3750121"/>
                  </a:cubicBezTo>
                  <a:cubicBezTo>
                    <a:pt x="116727" y="3579814"/>
                    <a:pt x="72436" y="3403982"/>
                    <a:pt x="42813" y="3226055"/>
                  </a:cubicBezTo>
                  <a:cubicBezTo>
                    <a:pt x="12905" y="3048223"/>
                    <a:pt x="-906" y="2868011"/>
                    <a:pt x="46" y="2687988"/>
                  </a:cubicBezTo>
                  <a:cubicBezTo>
                    <a:pt x="999" y="2508061"/>
                    <a:pt x="16810" y="2328229"/>
                    <a:pt x="47862" y="2151064"/>
                  </a:cubicBezTo>
                  <a:cubicBezTo>
                    <a:pt x="78818" y="1973899"/>
                    <a:pt x="123300" y="1798925"/>
                    <a:pt x="184926" y="1629761"/>
                  </a:cubicBezTo>
                  <a:cubicBezTo>
                    <a:pt x="307037" y="1291433"/>
                    <a:pt x="498013" y="975964"/>
                    <a:pt x="747949" y="718789"/>
                  </a:cubicBezTo>
                  <a:cubicBezTo>
                    <a:pt x="872822" y="590297"/>
                    <a:pt x="1011887" y="476664"/>
                    <a:pt x="1161334" y="381128"/>
                  </a:cubicBezTo>
                  <a:cubicBezTo>
                    <a:pt x="1310781" y="285688"/>
                    <a:pt x="1470420" y="208345"/>
                    <a:pt x="1635393" y="149766"/>
                  </a:cubicBezTo>
                  <a:cubicBezTo>
                    <a:pt x="1965816" y="31846"/>
                    <a:pt x="2315669" y="-8825"/>
                    <a:pt x="2659998" y="1557"/>
                  </a:cubicBezTo>
                  <a:close/>
                  <a:moveTo>
                    <a:pt x="2659712" y="30132"/>
                  </a:moveTo>
                  <a:cubicBezTo>
                    <a:pt x="2488167" y="25750"/>
                    <a:pt x="2317002" y="37466"/>
                    <a:pt x="2149267" y="68708"/>
                  </a:cubicBezTo>
                  <a:lnTo>
                    <a:pt x="2086402" y="80329"/>
                  </a:lnTo>
                  <a:lnTo>
                    <a:pt x="2024394" y="95664"/>
                  </a:lnTo>
                  <a:lnTo>
                    <a:pt x="1962577" y="111285"/>
                  </a:lnTo>
                  <a:cubicBezTo>
                    <a:pt x="1942003" y="116619"/>
                    <a:pt x="1922001" y="123953"/>
                    <a:pt x="1901712" y="130144"/>
                  </a:cubicBezTo>
                  <a:lnTo>
                    <a:pt x="1841038" y="149575"/>
                  </a:lnTo>
                  <a:cubicBezTo>
                    <a:pt x="1835990" y="151195"/>
                    <a:pt x="1830942" y="152719"/>
                    <a:pt x="1825893" y="154528"/>
                  </a:cubicBezTo>
                  <a:lnTo>
                    <a:pt x="1811034" y="160243"/>
                  </a:lnTo>
                  <a:lnTo>
                    <a:pt x="1781412" y="171864"/>
                  </a:lnTo>
                  <a:lnTo>
                    <a:pt x="1722357" y="195200"/>
                  </a:lnTo>
                  <a:lnTo>
                    <a:pt x="1707593" y="201010"/>
                  </a:lnTo>
                  <a:lnTo>
                    <a:pt x="1693210" y="207678"/>
                  </a:lnTo>
                  <a:lnTo>
                    <a:pt x="1664445" y="221108"/>
                  </a:lnTo>
                  <a:cubicBezTo>
                    <a:pt x="1510711" y="291403"/>
                    <a:pt x="1367074" y="381319"/>
                    <a:pt x="1237629" y="486856"/>
                  </a:cubicBezTo>
                  <a:cubicBezTo>
                    <a:pt x="1107994" y="592202"/>
                    <a:pt x="992361" y="712789"/>
                    <a:pt x="891396" y="843567"/>
                  </a:cubicBezTo>
                  <a:cubicBezTo>
                    <a:pt x="790335" y="974345"/>
                    <a:pt x="703467" y="1114934"/>
                    <a:pt x="629839" y="1261715"/>
                  </a:cubicBezTo>
                  <a:cubicBezTo>
                    <a:pt x="611646" y="1298576"/>
                    <a:pt x="594692" y="1336009"/>
                    <a:pt x="576975" y="1372871"/>
                  </a:cubicBezTo>
                  <a:cubicBezTo>
                    <a:pt x="560592" y="1410495"/>
                    <a:pt x="545162" y="1448595"/>
                    <a:pt x="529160" y="1486219"/>
                  </a:cubicBezTo>
                  <a:lnTo>
                    <a:pt x="485821" y="1601376"/>
                  </a:lnTo>
                  <a:lnTo>
                    <a:pt x="447531" y="1718248"/>
                  </a:lnTo>
                  <a:cubicBezTo>
                    <a:pt x="399429" y="1875029"/>
                    <a:pt x="362377" y="2035240"/>
                    <a:pt x="339041" y="2197641"/>
                  </a:cubicBezTo>
                  <a:cubicBezTo>
                    <a:pt x="315800" y="2360042"/>
                    <a:pt x="304560" y="2524063"/>
                    <a:pt x="305608" y="2687988"/>
                  </a:cubicBezTo>
                  <a:cubicBezTo>
                    <a:pt x="307989" y="3015648"/>
                    <a:pt x="357900" y="3343022"/>
                    <a:pt x="460770" y="3652299"/>
                  </a:cubicBezTo>
                  <a:cubicBezTo>
                    <a:pt x="563736" y="3961004"/>
                    <a:pt x="721089" y="4251993"/>
                    <a:pt x="936163" y="4493738"/>
                  </a:cubicBezTo>
                  <a:cubicBezTo>
                    <a:pt x="1150857" y="4735673"/>
                    <a:pt x="1423653" y="4922553"/>
                    <a:pt x="1727024" y="5041997"/>
                  </a:cubicBezTo>
                  <a:lnTo>
                    <a:pt x="1784364" y="5063523"/>
                  </a:lnTo>
                  <a:lnTo>
                    <a:pt x="1813035" y="5074477"/>
                  </a:lnTo>
                  <a:cubicBezTo>
                    <a:pt x="1822560" y="5078097"/>
                    <a:pt x="1832466" y="5080763"/>
                    <a:pt x="1842181" y="5083907"/>
                  </a:cubicBezTo>
                  <a:lnTo>
                    <a:pt x="1900760" y="5102290"/>
                  </a:lnTo>
                  <a:cubicBezTo>
                    <a:pt x="1920381" y="5108291"/>
                    <a:pt x="1939717" y="5115149"/>
                    <a:pt x="1959815" y="5119625"/>
                  </a:cubicBezTo>
                  <a:lnTo>
                    <a:pt x="2019537" y="5134866"/>
                  </a:lnTo>
                  <a:lnTo>
                    <a:pt x="2049445" y="5142581"/>
                  </a:lnTo>
                  <a:cubicBezTo>
                    <a:pt x="2059446" y="5145152"/>
                    <a:pt x="2069352" y="5147915"/>
                    <a:pt x="2079544" y="5149629"/>
                  </a:cubicBezTo>
                  <a:lnTo>
                    <a:pt x="2201178" y="5173442"/>
                  </a:lnTo>
                  <a:lnTo>
                    <a:pt x="2324337" y="5190587"/>
                  </a:lnTo>
                  <a:cubicBezTo>
                    <a:pt x="2344815" y="5194016"/>
                    <a:pt x="2365675" y="5194778"/>
                    <a:pt x="2386344" y="5196873"/>
                  </a:cubicBezTo>
                  <a:lnTo>
                    <a:pt x="2448638" y="5202207"/>
                  </a:lnTo>
                  <a:cubicBezTo>
                    <a:pt x="2489881" y="5206779"/>
                    <a:pt x="2532649" y="5206589"/>
                    <a:pt x="2574844" y="5208303"/>
                  </a:cubicBezTo>
                  <a:lnTo>
                    <a:pt x="2702003" y="5212209"/>
                  </a:lnTo>
                  <a:lnTo>
                    <a:pt x="2765725" y="5213828"/>
                  </a:lnTo>
                  <a:lnTo>
                    <a:pt x="2797634" y="5214685"/>
                  </a:lnTo>
                  <a:cubicBezTo>
                    <a:pt x="2808207" y="5214780"/>
                    <a:pt x="2818684" y="5214304"/>
                    <a:pt x="2829162" y="5214113"/>
                  </a:cubicBezTo>
                  <a:lnTo>
                    <a:pt x="2955273" y="5211256"/>
                  </a:lnTo>
                  <a:lnTo>
                    <a:pt x="3081098" y="5201922"/>
                  </a:lnTo>
                  <a:cubicBezTo>
                    <a:pt x="3102148" y="5200779"/>
                    <a:pt x="3122913" y="5197635"/>
                    <a:pt x="3143772" y="5194968"/>
                  </a:cubicBezTo>
                  <a:lnTo>
                    <a:pt x="3206352" y="5186777"/>
                  </a:lnTo>
                  <a:cubicBezTo>
                    <a:pt x="3248357" y="5182395"/>
                    <a:pt x="3289410" y="5173347"/>
                    <a:pt x="3330843" y="5165727"/>
                  </a:cubicBezTo>
                  <a:cubicBezTo>
                    <a:pt x="3351513" y="5161726"/>
                    <a:pt x="3372277" y="5158107"/>
                    <a:pt x="3392851" y="5153725"/>
                  </a:cubicBezTo>
                  <a:lnTo>
                    <a:pt x="3454097" y="5138580"/>
                  </a:lnTo>
                  <a:lnTo>
                    <a:pt x="3515343" y="5123150"/>
                  </a:lnTo>
                  <a:cubicBezTo>
                    <a:pt x="3535726" y="5117626"/>
                    <a:pt x="3555634" y="5110863"/>
                    <a:pt x="3575731" y="5104766"/>
                  </a:cubicBezTo>
                  <a:lnTo>
                    <a:pt x="3636120" y="5086002"/>
                  </a:lnTo>
                  <a:lnTo>
                    <a:pt x="3651169" y="5081240"/>
                  </a:lnTo>
                  <a:lnTo>
                    <a:pt x="3665933" y="5075620"/>
                  </a:lnTo>
                  <a:lnTo>
                    <a:pt x="3695460" y="5064380"/>
                  </a:lnTo>
                  <a:cubicBezTo>
                    <a:pt x="4011691" y="4948080"/>
                    <a:pt x="4301346" y="4756437"/>
                    <a:pt x="4526898" y="4505644"/>
                  </a:cubicBezTo>
                  <a:lnTo>
                    <a:pt x="4569094" y="4458590"/>
                  </a:lnTo>
                  <a:cubicBezTo>
                    <a:pt x="4582905" y="4442684"/>
                    <a:pt x="4595478" y="4425729"/>
                    <a:pt x="4608813" y="4409441"/>
                  </a:cubicBezTo>
                  <a:lnTo>
                    <a:pt x="4648056" y="4360007"/>
                  </a:lnTo>
                  <a:cubicBezTo>
                    <a:pt x="4660534" y="4343052"/>
                    <a:pt x="4672535" y="4325812"/>
                    <a:pt x="4684822" y="4308667"/>
                  </a:cubicBezTo>
                  <a:cubicBezTo>
                    <a:pt x="4697014" y="4291522"/>
                    <a:pt x="4709206" y="4274377"/>
                    <a:pt x="4721017" y="4257041"/>
                  </a:cubicBezTo>
                  <a:lnTo>
                    <a:pt x="4754545" y="4203606"/>
                  </a:lnTo>
                  <a:cubicBezTo>
                    <a:pt x="4765594" y="4185699"/>
                    <a:pt x="4777310" y="4168268"/>
                    <a:pt x="4787692" y="4149980"/>
                  </a:cubicBezTo>
                  <a:lnTo>
                    <a:pt x="4818268" y="4094831"/>
                  </a:lnTo>
                  <a:cubicBezTo>
                    <a:pt x="4899040" y="3947574"/>
                    <a:pt x="4963143" y="3791650"/>
                    <a:pt x="5011244" y="3631630"/>
                  </a:cubicBezTo>
                  <a:cubicBezTo>
                    <a:pt x="5059440" y="3471610"/>
                    <a:pt x="5092683" y="3307589"/>
                    <a:pt x="5111352" y="3142426"/>
                  </a:cubicBezTo>
                  <a:lnTo>
                    <a:pt x="5122877" y="3018410"/>
                  </a:lnTo>
                  <a:cubicBezTo>
                    <a:pt x="5124972" y="2976977"/>
                    <a:pt x="5127735" y="2935543"/>
                    <a:pt x="5129259" y="2894204"/>
                  </a:cubicBezTo>
                  <a:cubicBezTo>
                    <a:pt x="5129735" y="2852771"/>
                    <a:pt x="5131354" y="2811432"/>
                    <a:pt x="5131069" y="2769998"/>
                  </a:cubicBezTo>
                  <a:lnTo>
                    <a:pt x="5129735" y="2707990"/>
                  </a:lnTo>
                  <a:cubicBezTo>
                    <a:pt x="5129163" y="2687321"/>
                    <a:pt x="5129735" y="2666652"/>
                    <a:pt x="5128116" y="2646078"/>
                  </a:cubicBezTo>
                  <a:lnTo>
                    <a:pt x="5124687" y="2584165"/>
                  </a:lnTo>
                  <a:cubicBezTo>
                    <a:pt x="5123449" y="2563592"/>
                    <a:pt x="5122782" y="2542922"/>
                    <a:pt x="5120401" y="2522444"/>
                  </a:cubicBezTo>
                  <a:lnTo>
                    <a:pt x="5114876" y="2460817"/>
                  </a:lnTo>
                  <a:lnTo>
                    <a:pt x="5112209" y="2430051"/>
                  </a:lnTo>
                  <a:cubicBezTo>
                    <a:pt x="5111352" y="2419764"/>
                    <a:pt x="5109637" y="2409572"/>
                    <a:pt x="5108399" y="2399381"/>
                  </a:cubicBezTo>
                  <a:cubicBezTo>
                    <a:pt x="5098398" y="2317561"/>
                    <a:pt x="5085920" y="2236027"/>
                    <a:pt x="5070108" y="2155255"/>
                  </a:cubicBezTo>
                  <a:cubicBezTo>
                    <a:pt x="5038676" y="1993711"/>
                    <a:pt x="4995051" y="1834738"/>
                    <a:pt x="4939140" y="1680338"/>
                  </a:cubicBezTo>
                  <a:cubicBezTo>
                    <a:pt x="4827126" y="1371824"/>
                    <a:pt x="4667392" y="1079406"/>
                    <a:pt x="4452888" y="826517"/>
                  </a:cubicBezTo>
                  <a:cubicBezTo>
                    <a:pt x="4345923" y="700025"/>
                    <a:pt x="4225241" y="583915"/>
                    <a:pt x="4091605" y="482855"/>
                  </a:cubicBezTo>
                  <a:cubicBezTo>
                    <a:pt x="4058077" y="457805"/>
                    <a:pt x="4023406" y="434183"/>
                    <a:pt x="3989211" y="409703"/>
                  </a:cubicBezTo>
                  <a:cubicBezTo>
                    <a:pt x="3954159" y="386653"/>
                    <a:pt x="3918155" y="364840"/>
                    <a:pt x="3882531" y="342171"/>
                  </a:cubicBezTo>
                  <a:cubicBezTo>
                    <a:pt x="3846051" y="321025"/>
                    <a:pt x="3808617" y="301594"/>
                    <a:pt x="3771565" y="281211"/>
                  </a:cubicBezTo>
                  <a:cubicBezTo>
                    <a:pt x="3733942" y="262066"/>
                    <a:pt x="3695270" y="244730"/>
                    <a:pt x="3656884" y="226633"/>
                  </a:cubicBezTo>
                  <a:lnTo>
                    <a:pt x="3642406" y="219965"/>
                  </a:lnTo>
                  <a:lnTo>
                    <a:pt x="3627642" y="214060"/>
                  </a:lnTo>
                  <a:lnTo>
                    <a:pt x="3598115" y="202249"/>
                  </a:lnTo>
                  <a:lnTo>
                    <a:pt x="3538965" y="178627"/>
                  </a:lnTo>
                  <a:cubicBezTo>
                    <a:pt x="3519438" y="170149"/>
                    <a:pt x="3498960" y="164434"/>
                    <a:pt x="3478767" y="157576"/>
                  </a:cubicBezTo>
                  <a:lnTo>
                    <a:pt x="3418092" y="137764"/>
                  </a:lnTo>
                  <a:lnTo>
                    <a:pt x="3387708" y="127954"/>
                  </a:lnTo>
                  <a:lnTo>
                    <a:pt x="3356847" y="119762"/>
                  </a:lnTo>
                  <a:lnTo>
                    <a:pt x="3295029" y="103570"/>
                  </a:lnTo>
                  <a:cubicBezTo>
                    <a:pt x="3253977" y="91759"/>
                    <a:pt x="3211876" y="84710"/>
                    <a:pt x="3170061" y="76233"/>
                  </a:cubicBezTo>
                  <a:cubicBezTo>
                    <a:pt x="3002326" y="43848"/>
                    <a:pt x="2831257" y="29560"/>
                    <a:pt x="2659712" y="3013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89" name="Group 2088">
            <a:extLst>
              <a:ext uri="{FF2B5EF4-FFF2-40B4-BE49-F238E27FC236}">
                <a16:creationId xmlns:a16="http://schemas.microsoft.com/office/drawing/2014/main" id="{51AC3D20-E4ED-49E6-AADF-E32D5427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32" y="3757558"/>
            <a:ext cx="3606713" cy="3109922"/>
            <a:chOff x="6642" y="3804226"/>
            <a:chExt cx="3664532" cy="3063253"/>
          </a:xfrm>
        </p:grpSpPr>
        <p:sp>
          <p:nvSpPr>
            <p:cNvPr id="2090" name="Freeform: Shape 2089">
              <a:extLst>
                <a:ext uri="{FF2B5EF4-FFF2-40B4-BE49-F238E27FC236}">
                  <a16:creationId xmlns:a16="http://schemas.microsoft.com/office/drawing/2014/main" id="{21CA964C-EED3-4447-826F-685E33AEC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638819 h 2928886"/>
                <a:gd name="connsiteX1" fmla="*/ 31090 w 3481139"/>
                <a:gd name="connsiteY1" fmla="*/ 2704150 h 2928886"/>
                <a:gd name="connsiteX2" fmla="*/ 120149 w 3481139"/>
                <a:gd name="connsiteY2" fmla="*/ 2845955 h 2928886"/>
                <a:gd name="connsiteX3" fmla="*/ 185501 w 3481139"/>
                <a:gd name="connsiteY3" fmla="*/ 2928886 h 2928886"/>
                <a:gd name="connsiteX4" fmla="*/ 0 w 3481139"/>
                <a:gd name="connsiteY4" fmla="*/ 2928886 h 2928886"/>
                <a:gd name="connsiteX5" fmla="*/ 1421035 w 3481139"/>
                <a:gd name="connsiteY5" fmla="*/ 1378 h 2928886"/>
                <a:gd name="connsiteX6" fmla="*/ 2605678 w 3481139"/>
                <a:gd name="connsiteY6" fmla="*/ 348168 h 2928886"/>
                <a:gd name="connsiteX7" fmla="*/ 3411215 w 3481139"/>
                <a:gd name="connsiteY7" fmla="*/ 1492067 h 2928886"/>
                <a:gd name="connsiteX8" fmla="*/ 3306857 w 3481139"/>
                <a:gd name="connsiteY8" fmla="*/ 2839295 h 2928886"/>
                <a:gd name="connsiteX9" fmla="*/ 3261670 w 3481139"/>
                <a:gd name="connsiteY9" fmla="*/ 2928886 h 2928886"/>
                <a:gd name="connsiteX10" fmla="*/ 2857174 w 3481139"/>
                <a:gd name="connsiteY10" fmla="*/ 2928886 h 2928886"/>
                <a:gd name="connsiteX11" fmla="*/ 2915377 w 3481139"/>
                <a:gd name="connsiteY11" fmla="*/ 2836712 h 2928886"/>
                <a:gd name="connsiteX12" fmla="*/ 3115608 w 3481139"/>
                <a:gd name="connsiteY12" fmla="*/ 2239047 h 2928886"/>
                <a:gd name="connsiteX13" fmla="*/ 3072115 w 3481139"/>
                <a:gd name="connsiteY13" fmla="*/ 1582856 h 2928886"/>
                <a:gd name="connsiteX14" fmla="*/ 2816844 w 3481139"/>
                <a:gd name="connsiteY14" fmla="*/ 1040240 h 2928886"/>
                <a:gd name="connsiteX15" fmla="*/ 2406710 w 3481139"/>
                <a:gd name="connsiteY15" fmla="*/ 637298 h 2928886"/>
                <a:gd name="connsiteX16" fmla="*/ 1778438 w 3481139"/>
                <a:gd name="connsiteY16" fmla="*/ 376813 h 2928886"/>
                <a:gd name="connsiteX17" fmla="*/ 1082136 w 3481139"/>
                <a:gd name="connsiteY17" fmla="*/ 405400 h 2928886"/>
                <a:gd name="connsiteX18" fmla="*/ 770453 w 3481139"/>
                <a:gd name="connsiteY18" fmla="*/ 610712 h 2928886"/>
                <a:gd name="connsiteX19" fmla="*/ 504311 w 3481139"/>
                <a:gd name="connsiteY19" fmla="*/ 1053517 h 2928886"/>
                <a:gd name="connsiteX20" fmla="*/ 370837 w 3481139"/>
                <a:gd name="connsiteY20" fmla="*/ 1303660 h 2928886"/>
                <a:gd name="connsiteX21" fmla="*/ 18332 w 3481139"/>
                <a:gd name="connsiteY21" fmla="*/ 1735234 h 2928886"/>
                <a:gd name="connsiteX22" fmla="*/ 0 w 3481139"/>
                <a:gd name="connsiteY22" fmla="*/ 1752611 h 2928886"/>
                <a:gd name="connsiteX23" fmla="*/ 0 w 3481139"/>
                <a:gd name="connsiteY23" fmla="*/ 1233485 h 2928886"/>
                <a:gd name="connsiteX24" fmla="*/ 18046 w 3481139"/>
                <a:gd name="connsiteY24" fmla="*/ 1208183 h 2928886"/>
                <a:gd name="connsiteX25" fmla="*/ 65393 w 3481139"/>
                <a:gd name="connsiteY25" fmla="*/ 1130865 h 2928886"/>
                <a:gd name="connsiteX26" fmla="*/ 991384 w 3481139"/>
                <a:gd name="connsiteY26" fmla="*/ 66436 h 2928886"/>
                <a:gd name="connsiteX27" fmla="*/ 1421035 w 3481139"/>
                <a:gd name="connsiteY27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81139" h="2928886">
                  <a:moveTo>
                    <a:pt x="0" y="2638819"/>
                  </a:moveTo>
                  <a:lnTo>
                    <a:pt x="31090" y="2704150"/>
                  </a:lnTo>
                  <a:cubicBezTo>
                    <a:pt x="57644" y="2752264"/>
                    <a:pt x="87419" y="2799634"/>
                    <a:pt x="120149" y="2845955"/>
                  </a:cubicBezTo>
                  <a:lnTo>
                    <a:pt x="185501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857174" y="2928886"/>
                  </a:lnTo>
                  <a:lnTo>
                    <a:pt x="2915377" y="2836712"/>
                  </a:lnTo>
                  <a:cubicBezTo>
                    <a:pt x="3020179" y="2651516"/>
                    <a:pt x="3087510" y="2450417"/>
                    <a:pt x="3115608" y="2239047"/>
                  </a:cubicBezTo>
                  <a:cubicBezTo>
                    <a:pt x="3144700" y="2019998"/>
                    <a:pt x="3130088" y="1799215"/>
                    <a:pt x="3072115" y="1582856"/>
                  </a:cubicBezTo>
                  <a:cubicBezTo>
                    <a:pt x="3019429" y="1386229"/>
                    <a:pt x="2933521" y="1203663"/>
                    <a:pt x="2816844" y="1040240"/>
                  </a:cubicBezTo>
                  <a:cubicBezTo>
                    <a:pt x="2704247" y="882558"/>
                    <a:pt x="2566242" y="746942"/>
                    <a:pt x="2406710" y="637298"/>
                  </a:cubicBezTo>
                  <a:cubicBezTo>
                    <a:pt x="2218030" y="507559"/>
                    <a:pt x="2000748" y="417531"/>
                    <a:pt x="1778438" y="376813"/>
                  </a:cubicBezTo>
                  <a:cubicBezTo>
                    <a:pt x="1545966" y="334240"/>
                    <a:pt x="1311716" y="343884"/>
                    <a:pt x="1082136" y="405400"/>
                  </a:cubicBezTo>
                  <a:cubicBezTo>
                    <a:pt x="957109" y="438901"/>
                    <a:pt x="861000" y="502225"/>
                    <a:pt x="770453" y="610712"/>
                  </a:cubicBezTo>
                  <a:cubicBezTo>
                    <a:pt x="672863" y="727627"/>
                    <a:pt x="591021" y="885960"/>
                    <a:pt x="504311" y="1053517"/>
                  </a:cubicBezTo>
                  <a:cubicBezTo>
                    <a:pt x="462225" y="1134849"/>
                    <a:pt x="418774" y="1218945"/>
                    <a:pt x="370837" y="1303660"/>
                  </a:cubicBezTo>
                  <a:cubicBezTo>
                    <a:pt x="249038" y="1518990"/>
                    <a:pt x="115673" y="1643965"/>
                    <a:pt x="18332" y="1735234"/>
                  </a:cubicBezTo>
                  <a:lnTo>
                    <a:pt x="0" y="1752611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91" name="Freeform: Shape 2090">
              <a:extLst>
                <a:ext uri="{FF2B5EF4-FFF2-40B4-BE49-F238E27FC236}">
                  <a16:creationId xmlns:a16="http://schemas.microsoft.com/office/drawing/2014/main" id="{54482870-6C00-4014-90C6-638B19BB5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454676 h 2928886"/>
                <a:gd name="connsiteX1" fmla="*/ 23037 w 3481139"/>
                <a:gd name="connsiteY1" fmla="*/ 2524361 h 2928886"/>
                <a:gd name="connsiteX2" fmla="*/ 92498 w 3481139"/>
                <a:gd name="connsiteY2" fmla="*/ 2670254 h 2928886"/>
                <a:gd name="connsiteX3" fmla="*/ 177819 w 3481139"/>
                <a:gd name="connsiteY3" fmla="*/ 2806016 h 2928886"/>
                <a:gd name="connsiteX4" fmla="*/ 274733 w 3481139"/>
                <a:gd name="connsiteY4" fmla="*/ 2928886 h 2928886"/>
                <a:gd name="connsiteX5" fmla="*/ 0 w 3481139"/>
                <a:gd name="connsiteY5" fmla="*/ 2928886 h 2928886"/>
                <a:gd name="connsiteX6" fmla="*/ 1421035 w 3481139"/>
                <a:gd name="connsiteY6" fmla="*/ 1378 h 2928886"/>
                <a:gd name="connsiteX7" fmla="*/ 2605678 w 3481139"/>
                <a:gd name="connsiteY7" fmla="*/ 348168 h 2928886"/>
                <a:gd name="connsiteX8" fmla="*/ 3411215 w 3481139"/>
                <a:gd name="connsiteY8" fmla="*/ 1492067 h 2928886"/>
                <a:gd name="connsiteX9" fmla="*/ 3306857 w 3481139"/>
                <a:gd name="connsiteY9" fmla="*/ 2839295 h 2928886"/>
                <a:gd name="connsiteX10" fmla="*/ 3261670 w 3481139"/>
                <a:gd name="connsiteY10" fmla="*/ 2928886 h 2928886"/>
                <a:gd name="connsiteX11" fmla="*/ 2774329 w 3481139"/>
                <a:gd name="connsiteY11" fmla="*/ 2928886 h 2928886"/>
                <a:gd name="connsiteX12" fmla="*/ 2854316 w 3481139"/>
                <a:gd name="connsiteY12" fmla="*/ 2802203 h 2928886"/>
                <a:gd name="connsiteX13" fmla="*/ 3046067 w 3481139"/>
                <a:gd name="connsiteY13" fmla="*/ 2229848 h 2928886"/>
                <a:gd name="connsiteX14" fmla="*/ 3004330 w 3481139"/>
                <a:gd name="connsiteY14" fmla="*/ 1601092 h 2928886"/>
                <a:gd name="connsiteX15" fmla="*/ 2759775 w 3481139"/>
                <a:gd name="connsiteY15" fmla="*/ 1081112 h 2928886"/>
                <a:gd name="connsiteX16" fmla="*/ 2367007 w 3481139"/>
                <a:gd name="connsiteY16" fmla="*/ 695245 h 2928886"/>
                <a:gd name="connsiteX17" fmla="*/ 1765861 w 3481139"/>
                <a:gd name="connsiteY17" fmla="*/ 445951 h 2928886"/>
                <a:gd name="connsiteX18" fmla="*/ 1100322 w 3481139"/>
                <a:gd name="connsiteY18" fmla="*/ 473271 h 2928886"/>
                <a:gd name="connsiteX19" fmla="*/ 566662 w 3481139"/>
                <a:gd name="connsiteY19" fmla="*/ 1085790 h 2928886"/>
                <a:gd name="connsiteX20" fmla="*/ 431916 w 3481139"/>
                <a:gd name="connsiteY20" fmla="*/ 1338236 h 2928886"/>
                <a:gd name="connsiteX21" fmla="*/ 66359 w 3481139"/>
                <a:gd name="connsiteY21" fmla="*/ 1786460 h 2928886"/>
                <a:gd name="connsiteX22" fmla="*/ 1807 w 3481139"/>
                <a:gd name="connsiteY22" fmla="*/ 1848695 h 2928886"/>
                <a:gd name="connsiteX23" fmla="*/ 0 w 3481139"/>
                <a:gd name="connsiteY23" fmla="*/ 1850695 h 2928886"/>
                <a:gd name="connsiteX24" fmla="*/ 0 w 3481139"/>
                <a:gd name="connsiteY24" fmla="*/ 1233485 h 2928886"/>
                <a:gd name="connsiteX25" fmla="*/ 18046 w 3481139"/>
                <a:gd name="connsiteY25" fmla="*/ 1208183 h 2928886"/>
                <a:gd name="connsiteX26" fmla="*/ 65393 w 3481139"/>
                <a:gd name="connsiteY26" fmla="*/ 1130865 h 2928886"/>
                <a:gd name="connsiteX27" fmla="*/ 991384 w 3481139"/>
                <a:gd name="connsiteY27" fmla="*/ 66436 h 2928886"/>
                <a:gd name="connsiteX28" fmla="*/ 1421035 w 3481139"/>
                <a:gd name="connsiteY28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1139" h="2928886">
                  <a:moveTo>
                    <a:pt x="0" y="2454676"/>
                  </a:moveTo>
                  <a:lnTo>
                    <a:pt x="23037" y="2524361"/>
                  </a:lnTo>
                  <a:cubicBezTo>
                    <a:pt x="42843" y="2573572"/>
                    <a:pt x="66005" y="2622232"/>
                    <a:pt x="92498" y="2670254"/>
                  </a:cubicBezTo>
                  <a:cubicBezTo>
                    <a:pt x="117915" y="2716294"/>
                    <a:pt x="146441" y="2761645"/>
                    <a:pt x="177819" y="2806016"/>
                  </a:cubicBezTo>
                  <a:lnTo>
                    <a:pt x="274733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774329" y="2928886"/>
                  </a:lnTo>
                  <a:lnTo>
                    <a:pt x="2854316" y="2802203"/>
                  </a:lnTo>
                  <a:cubicBezTo>
                    <a:pt x="2954670" y="2624813"/>
                    <a:pt x="3019198" y="2432241"/>
                    <a:pt x="3046067" y="2229848"/>
                  </a:cubicBezTo>
                  <a:cubicBezTo>
                    <a:pt x="3073918" y="2019997"/>
                    <a:pt x="3059887" y="1808433"/>
                    <a:pt x="3004330" y="1601092"/>
                  </a:cubicBezTo>
                  <a:cubicBezTo>
                    <a:pt x="2953824" y="1412601"/>
                    <a:pt x="2871570" y="1237702"/>
                    <a:pt x="2759775" y="1081112"/>
                  </a:cubicBezTo>
                  <a:cubicBezTo>
                    <a:pt x="2651938" y="930074"/>
                    <a:pt x="2519787" y="800304"/>
                    <a:pt x="2367007" y="695245"/>
                  </a:cubicBezTo>
                  <a:cubicBezTo>
                    <a:pt x="2186422" y="571040"/>
                    <a:pt x="1978537" y="484889"/>
                    <a:pt x="1765861" y="445951"/>
                  </a:cubicBezTo>
                  <a:cubicBezTo>
                    <a:pt x="1543705" y="405264"/>
                    <a:pt x="1319800" y="414462"/>
                    <a:pt x="1100322" y="473271"/>
                  </a:cubicBezTo>
                  <a:cubicBezTo>
                    <a:pt x="859826" y="537712"/>
                    <a:pt x="751918" y="727591"/>
                    <a:pt x="566662" y="1085790"/>
                  </a:cubicBezTo>
                  <a:cubicBezTo>
                    <a:pt x="524297" y="1167705"/>
                    <a:pt x="480498" y="1252403"/>
                    <a:pt x="431916" y="1338236"/>
                  </a:cubicBezTo>
                  <a:cubicBezTo>
                    <a:pt x="304892" y="1562816"/>
                    <a:pt x="167019" y="1692123"/>
                    <a:pt x="66359" y="1786460"/>
                  </a:cubicBezTo>
                  <a:cubicBezTo>
                    <a:pt x="41685" y="1809641"/>
                    <a:pt x="19588" y="1830368"/>
                    <a:pt x="1807" y="1848695"/>
                  </a:cubicBezTo>
                  <a:lnTo>
                    <a:pt x="0" y="1850695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92" name="Freeform: Shape 2091">
              <a:extLst>
                <a:ext uri="{FF2B5EF4-FFF2-40B4-BE49-F238E27FC236}">
                  <a16:creationId xmlns:a16="http://schemas.microsoft.com/office/drawing/2014/main" id="{A97410C4-9F35-480D-AF41-9881677BA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3804226"/>
              <a:ext cx="3664532" cy="3063253"/>
            </a:xfrm>
            <a:custGeom>
              <a:avLst/>
              <a:gdLst>
                <a:gd name="connsiteX0" fmla="*/ 1589544 w 3664532"/>
                <a:gd name="connsiteY0" fmla="*/ 1348 h 3063253"/>
                <a:gd name="connsiteX1" fmla="*/ 3592316 w 3664532"/>
                <a:gd name="connsiteY1" fmla="*/ 1577908 h 3063253"/>
                <a:gd name="connsiteX2" fmla="*/ 3464985 w 3664532"/>
                <a:gd name="connsiteY2" fmla="*/ 3019497 h 3063253"/>
                <a:gd name="connsiteX3" fmla="*/ 3441980 w 3664532"/>
                <a:gd name="connsiteY3" fmla="*/ 3063253 h 3063253"/>
                <a:gd name="connsiteX4" fmla="*/ 3180670 w 3664532"/>
                <a:gd name="connsiteY4" fmla="*/ 3063253 h 3063253"/>
                <a:gd name="connsiteX5" fmla="*/ 3224136 w 3664532"/>
                <a:gd name="connsiteY5" fmla="*/ 2966554 h 3063253"/>
                <a:gd name="connsiteX6" fmla="*/ 3355620 w 3664532"/>
                <a:gd name="connsiteY6" fmla="*/ 2437076 h 3063253"/>
                <a:gd name="connsiteX7" fmla="*/ 3363467 w 3664532"/>
                <a:gd name="connsiteY7" fmla="*/ 2076633 h 3063253"/>
                <a:gd name="connsiteX8" fmla="*/ 3304293 w 3664532"/>
                <a:gd name="connsiteY8" fmla="*/ 1722087 h 3063253"/>
                <a:gd name="connsiteX9" fmla="*/ 3182877 w 3664532"/>
                <a:gd name="connsiteY9" fmla="*/ 1384217 h 3063253"/>
                <a:gd name="connsiteX10" fmla="*/ 3001025 w 3664532"/>
                <a:gd name="connsiteY10" fmla="*/ 1074386 h 3063253"/>
                <a:gd name="connsiteX11" fmla="*/ 2477205 w 3664532"/>
                <a:gd name="connsiteY11" fmla="*/ 580474 h 3063253"/>
                <a:gd name="connsiteX12" fmla="*/ 1798691 w 3664532"/>
                <a:gd name="connsiteY12" fmla="*/ 315283 h 3063253"/>
                <a:gd name="connsiteX13" fmla="*/ 1753281 w 3664532"/>
                <a:gd name="connsiteY13" fmla="*/ 307175 h 3063253"/>
                <a:gd name="connsiteX14" fmla="*/ 1730532 w 3664532"/>
                <a:gd name="connsiteY14" fmla="*/ 303097 h 3063253"/>
                <a:gd name="connsiteX15" fmla="*/ 1707599 w 3664532"/>
                <a:gd name="connsiteY15" fmla="*/ 300231 h 3063253"/>
                <a:gd name="connsiteX16" fmla="*/ 1661716 w 3664532"/>
                <a:gd name="connsiteY16" fmla="*/ 294430 h 3063253"/>
                <a:gd name="connsiteX17" fmla="*/ 1615761 w 3664532"/>
                <a:gd name="connsiteY17" fmla="*/ 289448 h 3063253"/>
                <a:gd name="connsiteX18" fmla="*/ 1523276 w 3664532"/>
                <a:gd name="connsiteY18" fmla="*/ 282763 h 3063253"/>
                <a:gd name="connsiteX19" fmla="*/ 1430359 w 3664532"/>
                <a:gd name="connsiteY19" fmla="*/ 280699 h 3063253"/>
                <a:gd name="connsiteX20" fmla="*/ 1059060 w 3664532"/>
                <a:gd name="connsiteY20" fmla="*/ 318854 h 3063253"/>
                <a:gd name="connsiteX21" fmla="*/ 1012987 w 3664532"/>
                <a:gd name="connsiteY21" fmla="*/ 328075 h 3063253"/>
                <a:gd name="connsiteX22" fmla="*/ 968530 w 3664532"/>
                <a:gd name="connsiteY22" fmla="*/ 339260 h 3063253"/>
                <a:gd name="connsiteX23" fmla="*/ 924773 w 3664532"/>
                <a:gd name="connsiteY23" fmla="*/ 352511 h 3063253"/>
                <a:gd name="connsiteX24" fmla="*/ 881731 w 3664532"/>
                <a:gd name="connsiteY24" fmla="*/ 367896 h 3063253"/>
                <a:gd name="connsiteX25" fmla="*/ 839561 w 3664532"/>
                <a:gd name="connsiteY25" fmla="*/ 385444 h 3063253"/>
                <a:gd name="connsiteX26" fmla="*/ 798365 w 3664532"/>
                <a:gd name="connsiteY26" fmla="*/ 405276 h 3063253"/>
                <a:gd name="connsiteX27" fmla="*/ 758403 w 3664532"/>
                <a:gd name="connsiteY27" fmla="*/ 427539 h 3063253"/>
                <a:gd name="connsiteX28" fmla="*/ 719600 w 3664532"/>
                <a:gd name="connsiteY28" fmla="*/ 451961 h 3063253"/>
                <a:gd name="connsiteX29" fmla="*/ 577562 w 3664532"/>
                <a:gd name="connsiteY29" fmla="*/ 569522 h 3063253"/>
                <a:gd name="connsiteX30" fmla="*/ 456753 w 3664532"/>
                <a:gd name="connsiteY30" fmla="*/ 712062 h 3063253"/>
                <a:gd name="connsiteX31" fmla="*/ 353265 w 3664532"/>
                <a:gd name="connsiteY31" fmla="*/ 870162 h 3063253"/>
                <a:gd name="connsiteX32" fmla="*/ 305715 w 3664532"/>
                <a:gd name="connsiteY32" fmla="*/ 952522 h 3063253"/>
                <a:gd name="connsiteX33" fmla="*/ 260078 w 3664532"/>
                <a:gd name="connsiteY33" fmla="*/ 1036331 h 3063253"/>
                <a:gd name="connsiteX34" fmla="*/ 170320 w 3664532"/>
                <a:gd name="connsiteY34" fmla="*/ 1205796 h 3063253"/>
                <a:gd name="connsiteX35" fmla="*/ 124857 w 3664532"/>
                <a:gd name="connsiteY35" fmla="*/ 1290794 h 3063253"/>
                <a:gd name="connsiteX36" fmla="*/ 77228 w 3664532"/>
                <a:gd name="connsiteY36" fmla="*/ 1375573 h 3063253"/>
                <a:gd name="connsiteX37" fmla="*/ 23967 w 3664532"/>
                <a:gd name="connsiteY37" fmla="*/ 1458613 h 3063253"/>
                <a:gd name="connsiteX38" fmla="*/ 0 w 3664532"/>
                <a:gd name="connsiteY38" fmla="*/ 1490102 h 3063253"/>
                <a:gd name="connsiteX39" fmla="*/ 0 w 3664532"/>
                <a:gd name="connsiteY39" fmla="*/ 600302 h 3063253"/>
                <a:gd name="connsiteX40" fmla="*/ 7155 w 3664532"/>
                <a:gd name="connsiteY40" fmla="*/ 592928 h 3063253"/>
                <a:gd name="connsiteX41" fmla="*/ 940651 w 3664532"/>
                <a:gd name="connsiteY41" fmla="*/ 75740 h 3063253"/>
                <a:gd name="connsiteX42" fmla="*/ 1589544 w 3664532"/>
                <a:gd name="connsiteY42" fmla="*/ 1348 h 30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64532" h="3063253">
                  <a:moveTo>
                    <a:pt x="1589544" y="1348"/>
                  </a:moveTo>
                  <a:cubicBezTo>
                    <a:pt x="2513808" y="33842"/>
                    <a:pt x="3344091" y="651520"/>
                    <a:pt x="3592316" y="1577908"/>
                  </a:cubicBezTo>
                  <a:cubicBezTo>
                    <a:pt x="3725976" y="2076733"/>
                    <a:pt x="3668729" y="2582423"/>
                    <a:pt x="3464985" y="3019497"/>
                  </a:cubicBezTo>
                  <a:lnTo>
                    <a:pt x="3441980" y="3063253"/>
                  </a:lnTo>
                  <a:lnTo>
                    <a:pt x="3180670" y="3063253"/>
                  </a:lnTo>
                  <a:lnTo>
                    <a:pt x="3224136" y="2966554"/>
                  </a:lnTo>
                  <a:cubicBezTo>
                    <a:pt x="3291771" y="2795537"/>
                    <a:pt x="3335430" y="2617005"/>
                    <a:pt x="3355620" y="2437076"/>
                  </a:cubicBezTo>
                  <a:cubicBezTo>
                    <a:pt x="3368996" y="2317218"/>
                    <a:pt x="3372310" y="2196423"/>
                    <a:pt x="3363467" y="2076633"/>
                  </a:cubicBezTo>
                  <a:cubicBezTo>
                    <a:pt x="3354557" y="1956861"/>
                    <a:pt x="3334732" y="1838125"/>
                    <a:pt x="3304293" y="1722087"/>
                  </a:cubicBezTo>
                  <a:cubicBezTo>
                    <a:pt x="3274126" y="1605975"/>
                    <a:pt x="3233351" y="1492852"/>
                    <a:pt x="3182877" y="1384217"/>
                  </a:cubicBezTo>
                  <a:cubicBezTo>
                    <a:pt x="3132588" y="1275460"/>
                    <a:pt x="3071047" y="1171897"/>
                    <a:pt x="3001025" y="1074386"/>
                  </a:cubicBezTo>
                  <a:cubicBezTo>
                    <a:pt x="2860378" y="879817"/>
                    <a:pt x="2682723" y="710135"/>
                    <a:pt x="2477205" y="580474"/>
                  </a:cubicBezTo>
                  <a:cubicBezTo>
                    <a:pt x="2271686" y="450814"/>
                    <a:pt x="2040125" y="361195"/>
                    <a:pt x="1798691" y="315283"/>
                  </a:cubicBezTo>
                  <a:lnTo>
                    <a:pt x="1753281" y="307175"/>
                  </a:lnTo>
                  <a:lnTo>
                    <a:pt x="1730532" y="303097"/>
                  </a:lnTo>
                  <a:lnTo>
                    <a:pt x="1707599" y="300231"/>
                  </a:lnTo>
                  <a:lnTo>
                    <a:pt x="1661716" y="294430"/>
                  </a:lnTo>
                  <a:cubicBezTo>
                    <a:pt x="1646462" y="292559"/>
                    <a:pt x="1631149" y="290194"/>
                    <a:pt x="1615761" y="289448"/>
                  </a:cubicBezTo>
                  <a:cubicBezTo>
                    <a:pt x="1584975" y="287377"/>
                    <a:pt x="1554157" y="284371"/>
                    <a:pt x="1523276" y="282763"/>
                  </a:cubicBezTo>
                  <a:lnTo>
                    <a:pt x="1430359" y="280699"/>
                  </a:lnTo>
                  <a:cubicBezTo>
                    <a:pt x="1306331" y="281594"/>
                    <a:pt x="1181785" y="294109"/>
                    <a:pt x="1059060" y="318854"/>
                  </a:cubicBezTo>
                  <a:lnTo>
                    <a:pt x="1012987" y="328075"/>
                  </a:lnTo>
                  <a:cubicBezTo>
                    <a:pt x="998030" y="331646"/>
                    <a:pt x="983384" y="335571"/>
                    <a:pt x="968530" y="339260"/>
                  </a:cubicBezTo>
                  <a:cubicBezTo>
                    <a:pt x="953853" y="343338"/>
                    <a:pt x="939377" y="348162"/>
                    <a:pt x="924773" y="352511"/>
                  </a:cubicBezTo>
                  <a:cubicBezTo>
                    <a:pt x="910278" y="357266"/>
                    <a:pt x="896136" y="362800"/>
                    <a:pt x="881731" y="367896"/>
                  </a:cubicBezTo>
                  <a:cubicBezTo>
                    <a:pt x="867590" y="373428"/>
                    <a:pt x="853698" y="379622"/>
                    <a:pt x="839561" y="385444"/>
                  </a:cubicBezTo>
                  <a:cubicBezTo>
                    <a:pt x="825810" y="391891"/>
                    <a:pt x="812130" y="398609"/>
                    <a:pt x="798365" y="405276"/>
                  </a:cubicBezTo>
                  <a:cubicBezTo>
                    <a:pt x="785090" y="412685"/>
                    <a:pt x="771605" y="419858"/>
                    <a:pt x="758403" y="427539"/>
                  </a:cubicBezTo>
                  <a:cubicBezTo>
                    <a:pt x="745548" y="435706"/>
                    <a:pt x="732259" y="443337"/>
                    <a:pt x="719600" y="451961"/>
                  </a:cubicBezTo>
                  <a:cubicBezTo>
                    <a:pt x="668664" y="485885"/>
                    <a:pt x="621352" y="525741"/>
                    <a:pt x="577562" y="569522"/>
                  </a:cubicBezTo>
                  <a:cubicBezTo>
                    <a:pt x="534000" y="613606"/>
                    <a:pt x="493580" y="661281"/>
                    <a:pt x="456753" y="712062"/>
                  </a:cubicBezTo>
                  <a:cubicBezTo>
                    <a:pt x="419754" y="762744"/>
                    <a:pt x="385485" y="815747"/>
                    <a:pt x="353265" y="870162"/>
                  </a:cubicBezTo>
                  <a:cubicBezTo>
                    <a:pt x="337069" y="897321"/>
                    <a:pt x="321168" y="924763"/>
                    <a:pt x="305715" y="952522"/>
                  </a:cubicBezTo>
                  <a:cubicBezTo>
                    <a:pt x="290262" y="980281"/>
                    <a:pt x="275152" y="1008238"/>
                    <a:pt x="260078" y="1036331"/>
                  </a:cubicBezTo>
                  <a:cubicBezTo>
                    <a:pt x="229846" y="1092467"/>
                    <a:pt x="200339" y="1149135"/>
                    <a:pt x="170320" y="1205796"/>
                  </a:cubicBezTo>
                  <a:lnTo>
                    <a:pt x="124857" y="1290794"/>
                  </a:lnTo>
                  <a:cubicBezTo>
                    <a:pt x="109549" y="1319095"/>
                    <a:pt x="94118" y="1347211"/>
                    <a:pt x="77228" y="1375573"/>
                  </a:cubicBezTo>
                  <a:cubicBezTo>
                    <a:pt x="60776" y="1403944"/>
                    <a:pt x="42932" y="1431630"/>
                    <a:pt x="23967" y="1458613"/>
                  </a:cubicBezTo>
                  <a:lnTo>
                    <a:pt x="0" y="1490102"/>
                  </a:lnTo>
                  <a:lnTo>
                    <a:pt x="0" y="600302"/>
                  </a:lnTo>
                  <a:lnTo>
                    <a:pt x="7155" y="592928"/>
                  </a:lnTo>
                  <a:cubicBezTo>
                    <a:pt x="261918" y="354349"/>
                    <a:pt x="578478" y="172784"/>
                    <a:pt x="940651" y="75740"/>
                  </a:cubicBezTo>
                  <a:cubicBezTo>
                    <a:pt x="1157955" y="17514"/>
                    <a:pt x="1376252" y="-6151"/>
                    <a:pt x="1589544" y="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ED803-FB3C-99EB-F1BC-2C875C0B6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4684" y="2437029"/>
            <a:ext cx="433346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/>
              <a:t>hey u up?  </a:t>
            </a:r>
          </a:p>
          <a:p>
            <a:r>
              <a:rPr lang="en-US" sz="2000" dirty="0"/>
              <a:t>Not long-ago, gay sex was illegal.  </a:t>
            </a:r>
          </a:p>
          <a:p>
            <a:r>
              <a:rPr lang="en-US" sz="2000" dirty="0"/>
              <a:t>Our 2019 Hero, </a:t>
            </a:r>
            <a:r>
              <a:rPr lang="en-US" sz="2000" b="1" dirty="0"/>
              <a:t>Bill </a:t>
            </a:r>
            <a:r>
              <a:rPr lang="en-US" sz="2000" b="1" dirty="0" err="1"/>
              <a:t>Wuttunee</a:t>
            </a:r>
            <a:r>
              <a:rPr lang="en-US" sz="2000" dirty="0"/>
              <a:t>, an indigenous lawyer, fought that law.  </a:t>
            </a:r>
          </a:p>
          <a:p>
            <a:r>
              <a:rPr lang="en-US" sz="2000" dirty="0"/>
              <a:t>As counsel for Everett </a:t>
            </a:r>
            <a:r>
              <a:rPr lang="en-US" sz="2000" dirty="0" err="1"/>
              <a:t>Klippert</a:t>
            </a:r>
            <a:r>
              <a:rPr lang="en-US" sz="2000" dirty="0"/>
              <a:t>, the last person in Canada prosecuted for homosexuality, Bill’s work led to the decriminalization of gay sex and helped establish our right to be queer.  </a:t>
            </a:r>
          </a:p>
          <a:p>
            <a:r>
              <a:rPr lang="en-US" sz="2000" dirty="0"/>
              <a:t>Dangerous sexual offenders no more.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246053B-7ECE-8182-9CEC-A960018BA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007" y="3058926"/>
            <a:ext cx="5210914" cy="52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7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2" name="Rectangle 3101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231AF6-2058-7852-C6EA-ED794C55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3" y="1311226"/>
            <a:ext cx="5886450" cy="1385364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i="1" dirty="0">
                <a:solidFill>
                  <a:schemeClr val="tx2"/>
                </a:solidFill>
              </a:rPr>
              <a:t>Imperial Sovereign Court </a:t>
            </a:r>
            <a:br>
              <a:rPr lang="en-US" sz="2800" b="1" i="1" dirty="0">
                <a:solidFill>
                  <a:schemeClr val="tx2"/>
                </a:solidFill>
              </a:rPr>
            </a:br>
            <a:r>
              <a:rPr lang="en-US" sz="2800" b="1" i="1" dirty="0">
                <a:solidFill>
                  <a:schemeClr val="tx2"/>
                </a:solidFill>
              </a:rPr>
              <a:t>of the Chinook Arch</a:t>
            </a:r>
            <a:b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i="1" dirty="0">
                <a:solidFill>
                  <a:schemeClr val="tx2"/>
                </a:solidFill>
              </a:rPr>
              <a:t>2017 Chinook Fund</a:t>
            </a: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i="1" dirty="0">
                <a:solidFill>
                  <a:schemeClr val="tx2"/>
                </a:solidFill>
              </a:rPr>
              <a:t>Heroes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ED803-FB3C-99EB-F1BC-2C875C0B6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368" y="3232893"/>
            <a:ext cx="4114801" cy="2944069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</a:rPr>
              <a:t>My Queen, My Hero</a:t>
            </a: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</a:rPr>
              <a:t>In 2017, we recognized Calgary’s Queens as heroes, the </a:t>
            </a:r>
            <a:r>
              <a:rPr lang="en-US" sz="2000" b="1" dirty="0">
                <a:effectLst/>
              </a:rPr>
              <a:t>Imperial Sovereign Court of the Chinook Arch</a:t>
            </a:r>
            <a:r>
              <a:rPr lang="en-US" sz="2000" dirty="0">
                <a:effectLst/>
              </a:rPr>
              <a:t>.  </a:t>
            </a: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</a:rPr>
              <a:t>Calgary’s drag queens: ever present, ever fierce.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55FA93-E9E7-9216-03A0-2A75A7244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332" r="1910" b="-1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F3BA1ED-775E-A9E7-FB7B-19E384928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7" r="-2" b="14474"/>
          <a:stretch/>
        </p:blipFill>
        <p:spPr bwMode="auto"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A63CF62-6136-4DFA-1664-CAC6236B3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32" y="1103069"/>
            <a:ext cx="5321578" cy="53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vortex dir="r"/>
      </p:transition>
    </mc:Choice>
    <mc:Fallback xmlns="">
      <p:transition spd="slow" advClick="0" advTm="2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561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Office Theme</vt:lpstr>
      <vt:lpstr>Underground  @Twisted Element</vt:lpstr>
      <vt:lpstr>PowerPoint Presentation</vt:lpstr>
      <vt:lpstr>PowerPoint Presentation</vt:lpstr>
      <vt:lpstr>Our endowment is approaching $1 million in value!</vt:lpstr>
      <vt:lpstr>Chinook Fund Grants</vt:lpstr>
      <vt:lpstr>Some groups we helped</vt:lpstr>
      <vt:lpstr>PowerPoint Presentation</vt:lpstr>
      <vt:lpstr>Bill Wuttunee 2019 Chinook Fund Hero</vt:lpstr>
      <vt:lpstr>Imperial Sovereign Court  of the Chinook Arch  2017 Chinook Fund Heroes</vt:lpstr>
      <vt:lpstr>Lois Szabo 2015 Chinook Fund Hero</vt:lpstr>
      <vt:lpstr>Chinook Fund Advisory Committee</vt:lpstr>
      <vt:lpstr>Create your legacy!</vt:lpstr>
      <vt:lpstr>Create your legacy!</vt:lpstr>
      <vt:lpstr>Underground @Twisted Element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Underground  @Twisted Element</dc:title>
  <dc:creator>Chris Post</dc:creator>
  <cp:lastModifiedBy>Chris Post</cp:lastModifiedBy>
  <cp:revision>1</cp:revision>
  <dcterms:created xsi:type="dcterms:W3CDTF">2023-04-09T13:18:25Z</dcterms:created>
  <dcterms:modified xsi:type="dcterms:W3CDTF">2023-04-26T11:40:17Z</dcterms:modified>
</cp:coreProperties>
</file>